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1" r:id="rId7"/>
    <p:sldId id="263" r:id="rId8"/>
    <p:sldId id="259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2B75B-43A0-4AD5-BF83-CD650F7B0D0C}" v="39" dt="2018-10-17T12:48:3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or Csathó" userId="60c8041b-1dd7-4ea9-a046-49c9909fda59" providerId="ADAL" clId="{8DA2B75B-43A0-4AD5-BF83-CD650F7B0D0C}"/>
    <pc:docChg chg="undo custSel mod addSld modSld sldOrd">
      <pc:chgData name="Tibor Csathó" userId="60c8041b-1dd7-4ea9-a046-49c9909fda59" providerId="ADAL" clId="{8DA2B75B-43A0-4AD5-BF83-CD650F7B0D0C}" dt="2018-10-17T12:50:07.265" v="4016" actId="113"/>
      <pc:docMkLst>
        <pc:docMk/>
      </pc:docMkLst>
      <pc:sldChg chg="modSp">
        <pc:chgData name="Tibor Csathó" userId="60c8041b-1dd7-4ea9-a046-49c9909fda59" providerId="ADAL" clId="{8DA2B75B-43A0-4AD5-BF83-CD650F7B0D0C}" dt="2018-10-16T18:38:12.300" v="2668" actId="20577"/>
        <pc:sldMkLst>
          <pc:docMk/>
          <pc:sldMk cId="2478653565" sldId="256"/>
        </pc:sldMkLst>
        <pc:spChg chg="mod">
          <ac:chgData name="Tibor Csathó" userId="60c8041b-1dd7-4ea9-a046-49c9909fda59" providerId="ADAL" clId="{8DA2B75B-43A0-4AD5-BF83-CD650F7B0D0C}" dt="2018-10-16T18:37:59.320" v="2651" actId="27636"/>
          <ac:spMkLst>
            <pc:docMk/>
            <pc:sldMk cId="2478653565" sldId="256"/>
            <ac:spMk id="2" creationId="{7CD1E234-CE14-4B4B-B93D-7F98A973699A}"/>
          </ac:spMkLst>
        </pc:spChg>
        <pc:spChg chg="mod">
          <ac:chgData name="Tibor Csathó" userId="60c8041b-1dd7-4ea9-a046-49c9909fda59" providerId="ADAL" clId="{8DA2B75B-43A0-4AD5-BF83-CD650F7B0D0C}" dt="2018-10-16T18:38:12.300" v="2668" actId="20577"/>
          <ac:spMkLst>
            <pc:docMk/>
            <pc:sldMk cId="2478653565" sldId="256"/>
            <ac:spMk id="3" creationId="{9A98D350-1FC2-4F5E-8D93-9DFC81A8F35D}"/>
          </ac:spMkLst>
        </pc:spChg>
      </pc:sldChg>
      <pc:sldChg chg="modSp">
        <pc:chgData name="Tibor Csathó" userId="60c8041b-1dd7-4ea9-a046-49c9909fda59" providerId="ADAL" clId="{8DA2B75B-43A0-4AD5-BF83-CD650F7B0D0C}" dt="2018-10-16T18:47:50.198" v="2820" actId="20577"/>
        <pc:sldMkLst>
          <pc:docMk/>
          <pc:sldMk cId="410800905" sldId="257"/>
        </pc:sldMkLst>
        <pc:spChg chg="mod">
          <ac:chgData name="Tibor Csathó" userId="60c8041b-1dd7-4ea9-a046-49c9909fda59" providerId="ADAL" clId="{8DA2B75B-43A0-4AD5-BF83-CD650F7B0D0C}" dt="2018-10-16T18:47:50.198" v="2820" actId="20577"/>
          <ac:spMkLst>
            <pc:docMk/>
            <pc:sldMk cId="410800905" sldId="257"/>
            <ac:spMk id="3" creationId="{A5738872-1BC0-403D-A0B5-AD085A57A652}"/>
          </ac:spMkLst>
        </pc:spChg>
      </pc:sldChg>
      <pc:sldChg chg="addSp delSp modSp mod setBg">
        <pc:chgData name="Tibor Csathó" userId="60c8041b-1dd7-4ea9-a046-49c9909fda59" providerId="ADAL" clId="{8DA2B75B-43A0-4AD5-BF83-CD650F7B0D0C}" dt="2018-10-17T12:18:25.997" v="3911" actId="27636"/>
        <pc:sldMkLst>
          <pc:docMk/>
          <pc:sldMk cId="1895675617" sldId="258"/>
        </pc:sldMkLst>
        <pc:spChg chg="mod ord">
          <ac:chgData name="Tibor Csathó" userId="60c8041b-1dd7-4ea9-a046-49c9909fda59" providerId="ADAL" clId="{8DA2B75B-43A0-4AD5-BF83-CD650F7B0D0C}" dt="2018-10-17T12:18:12.543" v="3905" actId="14100"/>
          <ac:spMkLst>
            <pc:docMk/>
            <pc:sldMk cId="1895675617" sldId="258"/>
            <ac:spMk id="2" creationId="{9169B56E-0834-4EA1-B83C-1B52B92BADBA}"/>
          </ac:spMkLst>
        </pc:spChg>
        <pc:spChg chg="mod ord">
          <ac:chgData name="Tibor Csathó" userId="60c8041b-1dd7-4ea9-a046-49c9909fda59" providerId="ADAL" clId="{8DA2B75B-43A0-4AD5-BF83-CD650F7B0D0C}" dt="2018-10-17T12:18:25.997" v="3911" actId="27636"/>
          <ac:spMkLst>
            <pc:docMk/>
            <pc:sldMk cId="1895675617" sldId="258"/>
            <ac:spMk id="3" creationId="{8C414C1E-CCB2-430C-85BC-EAFB2E367051}"/>
          </ac:spMkLst>
        </pc:spChg>
        <pc:grpChg chg="add del">
          <ac:chgData name="Tibor Csathó" userId="60c8041b-1dd7-4ea9-a046-49c9909fda59" providerId="ADAL" clId="{8DA2B75B-43A0-4AD5-BF83-CD650F7B0D0C}" dt="2018-10-17T12:18:03.825" v="3903" actId="26606"/>
          <ac:grpSpMkLst>
            <pc:docMk/>
            <pc:sldMk cId="1895675617" sldId="258"/>
            <ac:grpSpMk id="71" creationId="{74872A0B-8668-4500-9509-EAA581B26C24}"/>
          </ac:grpSpMkLst>
        </pc:grpChg>
        <pc:grpChg chg="add del">
          <ac:chgData name="Tibor Csathó" userId="60c8041b-1dd7-4ea9-a046-49c9909fda59" providerId="ADAL" clId="{8DA2B75B-43A0-4AD5-BF83-CD650F7B0D0C}" dt="2018-10-17T12:18:03.825" v="3903" actId="26606"/>
          <ac:grpSpMkLst>
            <pc:docMk/>
            <pc:sldMk cId="1895675617" sldId="258"/>
            <ac:grpSpMk id="75" creationId="{240590EE-5428-41AA-95B2-96FCC1CE67A7}"/>
          </ac:grpSpMkLst>
        </pc:grpChg>
        <pc:grpChg chg="add del">
          <ac:chgData name="Tibor Csathó" userId="60c8041b-1dd7-4ea9-a046-49c9909fda59" providerId="ADAL" clId="{8DA2B75B-43A0-4AD5-BF83-CD650F7B0D0C}" dt="2018-10-17T12:17:43.402" v="3896" actId="26606"/>
          <ac:grpSpMkLst>
            <pc:docMk/>
            <pc:sldMk cId="1895675617" sldId="258"/>
            <ac:grpSpMk id="199" creationId="{8E1DDAD8-1D10-4640-A034-BE90015E37B6}"/>
          </ac:grpSpMkLst>
        </pc:grpChg>
        <pc:grpChg chg="add del">
          <ac:chgData name="Tibor Csathó" userId="60c8041b-1dd7-4ea9-a046-49c9909fda59" providerId="ADAL" clId="{8DA2B75B-43A0-4AD5-BF83-CD650F7B0D0C}" dt="2018-10-17T12:17:43.402" v="3896" actId="26606"/>
          <ac:grpSpMkLst>
            <pc:docMk/>
            <pc:sldMk cId="1895675617" sldId="258"/>
            <ac:grpSpMk id="203" creationId="{FD642FB6-2808-4BC5-AE0B-7302C24B78A5}"/>
          </ac:grpSpMkLst>
        </pc:grpChg>
        <pc:grpChg chg="add del">
          <ac:chgData name="Tibor Csathó" userId="60c8041b-1dd7-4ea9-a046-49c9909fda59" providerId="ADAL" clId="{8DA2B75B-43A0-4AD5-BF83-CD650F7B0D0C}" dt="2018-10-17T12:17:52.475" v="3898" actId="26606"/>
          <ac:grpSpMkLst>
            <pc:docMk/>
            <pc:sldMk cId="1895675617" sldId="258"/>
            <ac:grpSpMk id="2052" creationId="{9AE4726C-1831-4FE3-9A11-227F0DC2F0BC}"/>
          </ac:grpSpMkLst>
        </pc:grpChg>
        <pc:grpChg chg="add del">
          <ac:chgData name="Tibor Csathó" userId="60c8041b-1dd7-4ea9-a046-49c9909fda59" providerId="ADAL" clId="{8DA2B75B-43A0-4AD5-BF83-CD650F7B0D0C}" dt="2018-10-17T12:17:52.475" v="3898" actId="26606"/>
          <ac:grpSpMkLst>
            <pc:docMk/>
            <pc:sldMk cId="1895675617" sldId="258"/>
            <ac:grpSpMk id="2053" creationId="{E916825F-759B-4F1A-BA80-AF7137691EC5}"/>
          </ac:grpSpMkLst>
        </pc:grpChg>
        <pc:grpChg chg="add">
          <ac:chgData name="Tibor Csathó" userId="60c8041b-1dd7-4ea9-a046-49c9909fda59" providerId="ADAL" clId="{8DA2B75B-43A0-4AD5-BF83-CD650F7B0D0C}" dt="2018-10-17T12:18:03.825" v="3903" actId="26606"/>
          <ac:grpSpMkLst>
            <pc:docMk/>
            <pc:sldMk cId="1895675617" sldId="258"/>
            <ac:grpSpMk id="2054" creationId="{9AE4726C-1831-4FE3-9A11-227F0DC2F0BC}"/>
          </ac:grpSpMkLst>
        </pc:grpChg>
        <pc:grpChg chg="add del">
          <ac:chgData name="Tibor Csathó" userId="60c8041b-1dd7-4ea9-a046-49c9909fda59" providerId="ADAL" clId="{8DA2B75B-43A0-4AD5-BF83-CD650F7B0D0C}" dt="2018-10-17T12:17:56.902" v="3900" actId="26606"/>
          <ac:grpSpMkLst>
            <pc:docMk/>
            <pc:sldMk cId="1895675617" sldId="258"/>
            <ac:grpSpMk id="2055" creationId="{A0B38558-5389-4817-936F-FD62560CAC11}"/>
          </ac:grpSpMkLst>
        </pc:grpChg>
        <pc:grpChg chg="add del">
          <ac:chgData name="Tibor Csathó" userId="60c8041b-1dd7-4ea9-a046-49c9909fda59" providerId="ADAL" clId="{8DA2B75B-43A0-4AD5-BF83-CD650F7B0D0C}" dt="2018-10-17T12:17:56.902" v="3900" actId="26606"/>
          <ac:grpSpMkLst>
            <pc:docMk/>
            <pc:sldMk cId="1895675617" sldId="258"/>
            <ac:grpSpMk id="2056" creationId="{15502586-682B-4EDF-9515-674BB4E1CD13}"/>
          </ac:grpSpMkLst>
        </pc:grpChg>
        <pc:grpChg chg="add">
          <ac:chgData name="Tibor Csathó" userId="60c8041b-1dd7-4ea9-a046-49c9909fda59" providerId="ADAL" clId="{8DA2B75B-43A0-4AD5-BF83-CD650F7B0D0C}" dt="2018-10-17T12:18:03.825" v="3903" actId="26606"/>
          <ac:grpSpMkLst>
            <pc:docMk/>
            <pc:sldMk cId="1895675617" sldId="258"/>
            <ac:grpSpMk id="2057" creationId="{E916825F-759B-4F1A-BA80-AF7137691EC5}"/>
          </ac:grpSpMkLst>
        </pc:grpChg>
        <pc:picChg chg="add mod ord">
          <ac:chgData name="Tibor Csathó" userId="60c8041b-1dd7-4ea9-a046-49c9909fda59" providerId="ADAL" clId="{8DA2B75B-43A0-4AD5-BF83-CD650F7B0D0C}" dt="2018-10-17T12:18:03.825" v="3903" actId="26606"/>
          <ac:picMkLst>
            <pc:docMk/>
            <pc:sldMk cId="1895675617" sldId="258"/>
            <ac:picMk id="2050" creationId="{78559985-3DBE-451D-87CF-5086F17AE2C4}"/>
          </ac:picMkLst>
        </pc:picChg>
      </pc:sldChg>
      <pc:sldChg chg="addSp delSp modSp add mod setBg">
        <pc:chgData name="Tibor Csathó" userId="60c8041b-1dd7-4ea9-a046-49c9909fda59" providerId="ADAL" clId="{8DA2B75B-43A0-4AD5-BF83-CD650F7B0D0C}" dt="2018-10-17T12:44:25.433" v="3993" actId="207"/>
        <pc:sldMkLst>
          <pc:docMk/>
          <pc:sldMk cId="1548513296" sldId="259"/>
        </pc:sldMkLst>
        <pc:spChg chg="mod">
          <ac:chgData name="Tibor Csathó" userId="60c8041b-1dd7-4ea9-a046-49c9909fda59" providerId="ADAL" clId="{8DA2B75B-43A0-4AD5-BF83-CD650F7B0D0C}" dt="2018-10-17T12:43:30.596" v="3983" actId="14100"/>
          <ac:spMkLst>
            <pc:docMk/>
            <pc:sldMk cId="1548513296" sldId="259"/>
            <ac:spMk id="2" creationId="{AC5130D7-916E-4F74-8632-8019510348FE}"/>
          </ac:spMkLst>
        </pc:spChg>
        <pc:spChg chg="mod ord">
          <ac:chgData name="Tibor Csathó" userId="60c8041b-1dd7-4ea9-a046-49c9909fda59" providerId="ADAL" clId="{8DA2B75B-43A0-4AD5-BF83-CD650F7B0D0C}" dt="2018-10-17T12:44:25.433" v="3993" actId="207"/>
          <ac:spMkLst>
            <pc:docMk/>
            <pc:sldMk cId="1548513296" sldId="259"/>
            <ac:spMk id="3" creationId="{CD4D8CD7-FAD8-4D5F-B8CC-198CC98F7D70}"/>
          </ac:spMkLst>
        </pc:spChg>
        <pc:grpChg chg="add del">
          <ac:chgData name="Tibor Csathó" userId="60c8041b-1dd7-4ea9-a046-49c9909fda59" providerId="ADAL" clId="{8DA2B75B-43A0-4AD5-BF83-CD650F7B0D0C}" dt="2018-10-17T12:42:54.402" v="3971" actId="26606"/>
          <ac:grpSpMkLst>
            <pc:docMk/>
            <pc:sldMk cId="1548513296" sldId="259"/>
            <ac:grpSpMk id="71" creationId="{9AE4726C-1831-4FE3-9A11-227F0DC2F0BC}"/>
          </ac:grpSpMkLst>
        </pc:grpChg>
        <pc:grpChg chg="add del">
          <ac:chgData name="Tibor Csathó" userId="60c8041b-1dd7-4ea9-a046-49c9909fda59" providerId="ADAL" clId="{8DA2B75B-43A0-4AD5-BF83-CD650F7B0D0C}" dt="2018-10-17T12:42:54.402" v="3971" actId="26606"/>
          <ac:grpSpMkLst>
            <pc:docMk/>
            <pc:sldMk cId="1548513296" sldId="259"/>
            <ac:grpSpMk id="75" creationId="{E916825F-759B-4F1A-BA80-AF7137691EC5}"/>
          </ac:grpSpMkLst>
        </pc:grpChg>
        <pc:grpChg chg="add">
          <ac:chgData name="Tibor Csathó" userId="60c8041b-1dd7-4ea9-a046-49c9909fda59" providerId="ADAL" clId="{8DA2B75B-43A0-4AD5-BF83-CD650F7B0D0C}" dt="2018-10-17T12:42:54.402" v="3971" actId="26606"/>
          <ac:grpSpMkLst>
            <pc:docMk/>
            <pc:sldMk cId="1548513296" sldId="259"/>
            <ac:grpSpMk id="137" creationId="{74872A0B-8668-4500-9509-EAA581B26C24}"/>
          </ac:grpSpMkLst>
        </pc:grpChg>
        <pc:grpChg chg="add">
          <ac:chgData name="Tibor Csathó" userId="60c8041b-1dd7-4ea9-a046-49c9909fda59" providerId="ADAL" clId="{8DA2B75B-43A0-4AD5-BF83-CD650F7B0D0C}" dt="2018-10-17T12:42:54.402" v="3971" actId="26606"/>
          <ac:grpSpMkLst>
            <pc:docMk/>
            <pc:sldMk cId="1548513296" sldId="259"/>
            <ac:grpSpMk id="141" creationId="{240590EE-5428-41AA-95B2-96FCC1CE67A7}"/>
          </ac:grpSpMkLst>
        </pc:grpChg>
        <pc:picChg chg="add mod">
          <ac:chgData name="Tibor Csathó" userId="60c8041b-1dd7-4ea9-a046-49c9909fda59" providerId="ADAL" clId="{8DA2B75B-43A0-4AD5-BF83-CD650F7B0D0C}" dt="2018-10-17T12:42:54.402" v="3971" actId="26606"/>
          <ac:picMkLst>
            <pc:docMk/>
            <pc:sldMk cId="1548513296" sldId="259"/>
            <ac:picMk id="4098" creationId="{6661C40A-9EF7-4FCF-9D73-8DE4119B4B71}"/>
          </ac:picMkLst>
        </pc:picChg>
      </pc:sldChg>
      <pc:sldChg chg="modSp add">
        <pc:chgData name="Tibor Csathó" userId="60c8041b-1dd7-4ea9-a046-49c9909fda59" providerId="ADAL" clId="{8DA2B75B-43A0-4AD5-BF83-CD650F7B0D0C}" dt="2018-10-16T18:40:58.414" v="2709" actId="20577"/>
        <pc:sldMkLst>
          <pc:docMk/>
          <pc:sldMk cId="3371455679" sldId="260"/>
        </pc:sldMkLst>
        <pc:spChg chg="mod">
          <ac:chgData name="Tibor Csathó" userId="60c8041b-1dd7-4ea9-a046-49c9909fda59" providerId="ADAL" clId="{8DA2B75B-43A0-4AD5-BF83-CD650F7B0D0C}" dt="2018-10-16T18:35:49.326" v="2535" actId="14100"/>
          <ac:spMkLst>
            <pc:docMk/>
            <pc:sldMk cId="3371455679" sldId="260"/>
            <ac:spMk id="2" creationId="{08CCE55D-012E-44F9-9DB3-F5F196F12811}"/>
          </ac:spMkLst>
        </pc:spChg>
        <pc:spChg chg="mod">
          <ac:chgData name="Tibor Csathó" userId="60c8041b-1dd7-4ea9-a046-49c9909fda59" providerId="ADAL" clId="{8DA2B75B-43A0-4AD5-BF83-CD650F7B0D0C}" dt="2018-10-16T18:40:58.414" v="2709" actId="20577"/>
          <ac:spMkLst>
            <pc:docMk/>
            <pc:sldMk cId="3371455679" sldId="260"/>
            <ac:spMk id="3" creationId="{C0FA3861-1CB1-420D-834C-722C482A87A0}"/>
          </ac:spMkLst>
        </pc:spChg>
      </pc:sldChg>
      <pc:sldChg chg="addSp modSp add">
        <pc:chgData name="Tibor Csathó" userId="60c8041b-1dd7-4ea9-a046-49c9909fda59" providerId="ADAL" clId="{8DA2B75B-43A0-4AD5-BF83-CD650F7B0D0C}" dt="2018-10-17T12:21:18.839" v="3958" actId="20577"/>
        <pc:sldMkLst>
          <pc:docMk/>
          <pc:sldMk cId="937466928" sldId="261"/>
        </pc:sldMkLst>
        <pc:spChg chg="mod">
          <ac:chgData name="Tibor Csathó" userId="60c8041b-1dd7-4ea9-a046-49c9909fda59" providerId="ADAL" clId="{8DA2B75B-43A0-4AD5-BF83-CD650F7B0D0C}" dt="2018-10-17T12:10:45.566" v="3788" actId="20577"/>
          <ac:spMkLst>
            <pc:docMk/>
            <pc:sldMk cId="937466928" sldId="261"/>
            <ac:spMk id="2" creationId="{77EF3EAE-9F83-4C65-9644-F61D0C0EA5EF}"/>
          </ac:spMkLst>
        </pc:spChg>
        <pc:spChg chg="mod">
          <ac:chgData name="Tibor Csathó" userId="60c8041b-1dd7-4ea9-a046-49c9909fda59" providerId="ADAL" clId="{8DA2B75B-43A0-4AD5-BF83-CD650F7B0D0C}" dt="2018-10-17T12:21:18.839" v="3958" actId="20577"/>
          <ac:spMkLst>
            <pc:docMk/>
            <pc:sldMk cId="937466928" sldId="261"/>
            <ac:spMk id="3" creationId="{C57F189E-D1C8-4086-BCF9-7B0C025742F3}"/>
          </ac:spMkLst>
        </pc:spChg>
        <pc:picChg chg="add mod">
          <ac:chgData name="Tibor Csathó" userId="60c8041b-1dd7-4ea9-a046-49c9909fda59" providerId="ADAL" clId="{8DA2B75B-43A0-4AD5-BF83-CD650F7B0D0C}" dt="2018-10-17T12:18:55.059" v="3912" actId="1076"/>
          <ac:picMkLst>
            <pc:docMk/>
            <pc:sldMk cId="937466928" sldId="261"/>
            <ac:picMk id="4" creationId="{C70A4332-ABF8-4A07-AB54-C13DCC407504}"/>
          </ac:picMkLst>
        </pc:picChg>
        <pc:picChg chg="add mod">
          <ac:chgData name="Tibor Csathó" userId="60c8041b-1dd7-4ea9-a046-49c9909fda59" providerId="ADAL" clId="{8DA2B75B-43A0-4AD5-BF83-CD650F7B0D0C}" dt="2018-10-17T11:55:23.920" v="2859" actId="1076"/>
          <ac:picMkLst>
            <pc:docMk/>
            <pc:sldMk cId="937466928" sldId="261"/>
            <ac:picMk id="5" creationId="{C8EAD041-17B3-418F-82A1-BCC721FC32A3}"/>
          </ac:picMkLst>
        </pc:picChg>
      </pc:sldChg>
      <pc:sldChg chg="addSp modSp add mod setBg setClrOvrMap">
        <pc:chgData name="Tibor Csathó" userId="60c8041b-1dd7-4ea9-a046-49c9909fda59" providerId="ADAL" clId="{8DA2B75B-43A0-4AD5-BF83-CD650F7B0D0C}" dt="2018-10-16T18:02:47.889" v="1303" actId="20577"/>
        <pc:sldMkLst>
          <pc:docMk/>
          <pc:sldMk cId="4108002073" sldId="262"/>
        </pc:sldMkLst>
        <pc:spChg chg="mod">
          <ac:chgData name="Tibor Csathó" userId="60c8041b-1dd7-4ea9-a046-49c9909fda59" providerId="ADAL" clId="{8DA2B75B-43A0-4AD5-BF83-CD650F7B0D0C}" dt="2018-10-16T18:02:31.832" v="1277" actId="20577"/>
          <ac:spMkLst>
            <pc:docMk/>
            <pc:sldMk cId="4108002073" sldId="262"/>
            <ac:spMk id="2" creationId="{2BE3E7A9-1D4A-415C-AED1-03503894AA83}"/>
          </ac:spMkLst>
        </pc:spChg>
        <pc:spChg chg="mod">
          <ac:chgData name="Tibor Csathó" userId="60c8041b-1dd7-4ea9-a046-49c9909fda59" providerId="ADAL" clId="{8DA2B75B-43A0-4AD5-BF83-CD650F7B0D0C}" dt="2018-10-16T18:02:47.889" v="1303" actId="20577"/>
          <ac:spMkLst>
            <pc:docMk/>
            <pc:sldMk cId="4108002073" sldId="262"/>
            <ac:spMk id="3" creationId="{3C0EE5C5-FB4B-4CBB-BE2E-82F4F42A1B4F}"/>
          </ac:spMkLst>
        </pc:spChg>
        <pc:spChg chg="add">
          <ac:chgData name="Tibor Csathó" userId="60c8041b-1dd7-4ea9-a046-49c9909fda59" providerId="ADAL" clId="{8DA2B75B-43A0-4AD5-BF83-CD650F7B0D0C}" dt="2018-10-16T18:02:09.812" v="1271" actId="26606"/>
          <ac:spMkLst>
            <pc:docMk/>
            <pc:sldMk cId="4108002073" sldId="262"/>
            <ac:spMk id="71" creationId="{6697F791-5FFA-4164-899F-EB52EA72B024}"/>
          </ac:spMkLst>
        </pc:spChg>
        <pc:spChg chg="add">
          <ac:chgData name="Tibor Csathó" userId="60c8041b-1dd7-4ea9-a046-49c9909fda59" providerId="ADAL" clId="{8DA2B75B-43A0-4AD5-BF83-CD650F7B0D0C}" dt="2018-10-16T18:02:09.812" v="1271" actId="26606"/>
          <ac:spMkLst>
            <pc:docMk/>
            <pc:sldMk cId="4108002073" sldId="262"/>
            <ac:spMk id="75" creationId="{B773AB25-A422-41AA-9737-5E04C1966DE1}"/>
          </ac:spMkLst>
        </pc:spChg>
        <pc:grpChg chg="add">
          <ac:chgData name="Tibor Csathó" userId="60c8041b-1dd7-4ea9-a046-49c9909fda59" providerId="ADAL" clId="{8DA2B75B-43A0-4AD5-BF83-CD650F7B0D0C}" dt="2018-10-16T18:02:09.812" v="1271" actId="26606"/>
          <ac:grpSpMkLst>
            <pc:docMk/>
            <pc:sldMk cId="4108002073" sldId="262"/>
            <ac:grpSpMk id="79" creationId="{6AD0D387-1584-4477-B5F8-52B50D4F2205}"/>
          </ac:grpSpMkLst>
        </pc:grpChg>
        <pc:picChg chg="add">
          <ac:chgData name="Tibor Csathó" userId="60c8041b-1dd7-4ea9-a046-49c9909fda59" providerId="ADAL" clId="{8DA2B75B-43A0-4AD5-BF83-CD650F7B0D0C}" dt="2018-10-16T18:02:09.812" v="1271" actId="26606"/>
          <ac:picMkLst>
            <pc:docMk/>
            <pc:sldMk cId="4108002073" sldId="262"/>
            <ac:picMk id="73" creationId="{4E28A1A9-FB81-4816-AAEA-C3B430946951}"/>
          </ac:picMkLst>
        </pc:picChg>
        <pc:picChg chg="add">
          <ac:chgData name="Tibor Csathó" userId="60c8041b-1dd7-4ea9-a046-49c9909fda59" providerId="ADAL" clId="{8DA2B75B-43A0-4AD5-BF83-CD650F7B0D0C}" dt="2018-10-16T18:02:09.812" v="1271" actId="26606"/>
          <ac:picMkLst>
            <pc:docMk/>
            <pc:sldMk cId="4108002073" sldId="262"/>
            <ac:picMk id="77" creationId="{AF0552B8-DE8C-40DF-B29F-1728E6A10619}"/>
          </ac:picMkLst>
        </pc:picChg>
        <pc:picChg chg="add mod">
          <ac:chgData name="Tibor Csathó" userId="60c8041b-1dd7-4ea9-a046-49c9909fda59" providerId="ADAL" clId="{8DA2B75B-43A0-4AD5-BF83-CD650F7B0D0C}" dt="2018-10-16T18:02:09.812" v="1271" actId="26606"/>
          <ac:picMkLst>
            <pc:docMk/>
            <pc:sldMk cId="4108002073" sldId="262"/>
            <ac:picMk id="2050" creationId="{37899308-EE32-4526-B4F7-1CCB120BB125}"/>
          </ac:picMkLst>
        </pc:picChg>
      </pc:sldChg>
      <pc:sldChg chg="addSp delSp modSp add ord">
        <pc:chgData name="Tibor Csathó" userId="60c8041b-1dd7-4ea9-a046-49c9909fda59" providerId="ADAL" clId="{8DA2B75B-43A0-4AD5-BF83-CD650F7B0D0C}" dt="2018-10-17T12:41:40.121" v="3967" actId="14100"/>
        <pc:sldMkLst>
          <pc:docMk/>
          <pc:sldMk cId="1679994599" sldId="263"/>
        </pc:sldMkLst>
        <pc:spChg chg="mod">
          <ac:chgData name="Tibor Csathó" userId="60c8041b-1dd7-4ea9-a046-49c9909fda59" providerId="ADAL" clId="{8DA2B75B-43A0-4AD5-BF83-CD650F7B0D0C}" dt="2018-10-16T18:05:40.411" v="1356" actId="20577"/>
          <ac:spMkLst>
            <pc:docMk/>
            <pc:sldMk cId="1679994599" sldId="263"/>
            <ac:spMk id="2" creationId="{AA69D2D1-247E-47C1-AFDF-B9ED6E385629}"/>
          </ac:spMkLst>
        </pc:spChg>
        <pc:spChg chg="mod">
          <ac:chgData name="Tibor Csathó" userId="60c8041b-1dd7-4ea9-a046-49c9909fda59" providerId="ADAL" clId="{8DA2B75B-43A0-4AD5-BF83-CD650F7B0D0C}" dt="2018-10-17T12:41:35.628" v="3966" actId="20577"/>
          <ac:spMkLst>
            <pc:docMk/>
            <pc:sldMk cId="1679994599" sldId="263"/>
            <ac:spMk id="3" creationId="{636CF91F-54F3-4DA9-A3E3-0FF32075FE58}"/>
          </ac:spMkLst>
        </pc:spChg>
        <pc:spChg chg="add mod">
          <ac:chgData name="Tibor Csathó" userId="60c8041b-1dd7-4ea9-a046-49c9909fda59" providerId="ADAL" clId="{8DA2B75B-43A0-4AD5-BF83-CD650F7B0D0C}" dt="2018-10-16T18:22:35.090" v="2016" actId="207"/>
          <ac:spMkLst>
            <pc:docMk/>
            <pc:sldMk cId="1679994599" sldId="263"/>
            <ac:spMk id="4" creationId="{2B23967C-AD3E-4256-BC0E-D7B194DF4F36}"/>
          </ac:spMkLst>
        </pc:spChg>
        <pc:picChg chg="add del">
          <ac:chgData name="Tibor Csathó" userId="60c8041b-1dd7-4ea9-a046-49c9909fda59" providerId="ADAL" clId="{8DA2B75B-43A0-4AD5-BF83-CD650F7B0D0C}" dt="2018-10-17T12:41:04.853" v="3960"/>
          <ac:picMkLst>
            <pc:docMk/>
            <pc:sldMk cId="1679994599" sldId="263"/>
            <ac:picMk id="3074" creationId="{6E8EC5B2-5828-4811-A0AD-184DA530E1AC}"/>
          </ac:picMkLst>
        </pc:picChg>
        <pc:picChg chg="add mod">
          <ac:chgData name="Tibor Csathó" userId="60c8041b-1dd7-4ea9-a046-49c9909fda59" providerId="ADAL" clId="{8DA2B75B-43A0-4AD5-BF83-CD650F7B0D0C}" dt="2018-10-17T12:41:40.121" v="3967" actId="14100"/>
          <ac:picMkLst>
            <pc:docMk/>
            <pc:sldMk cId="1679994599" sldId="263"/>
            <ac:picMk id="3076" creationId="{454CEC08-2D9B-4C89-AAEA-F43756DD6C6F}"/>
          </ac:picMkLst>
        </pc:picChg>
      </pc:sldChg>
      <pc:sldChg chg="addSp modSp add">
        <pc:chgData name="Tibor Csathó" userId="60c8041b-1dd7-4ea9-a046-49c9909fda59" providerId="ADAL" clId="{8DA2B75B-43A0-4AD5-BF83-CD650F7B0D0C}" dt="2018-10-17T12:16:25.651" v="3890" actId="1035"/>
        <pc:sldMkLst>
          <pc:docMk/>
          <pc:sldMk cId="2085977208" sldId="264"/>
        </pc:sldMkLst>
        <pc:spChg chg="mod">
          <ac:chgData name="Tibor Csathó" userId="60c8041b-1dd7-4ea9-a046-49c9909fda59" providerId="ADAL" clId="{8DA2B75B-43A0-4AD5-BF83-CD650F7B0D0C}" dt="2018-10-16T18:45:53.811" v="2766" actId="20577"/>
          <ac:spMkLst>
            <pc:docMk/>
            <pc:sldMk cId="2085977208" sldId="264"/>
            <ac:spMk id="2" creationId="{CAF68E60-6FEF-4A37-BEF9-4964FF2213C4}"/>
          </ac:spMkLst>
        </pc:spChg>
        <pc:spChg chg="mod">
          <ac:chgData name="Tibor Csathó" userId="60c8041b-1dd7-4ea9-a046-49c9909fda59" providerId="ADAL" clId="{8DA2B75B-43A0-4AD5-BF83-CD650F7B0D0C}" dt="2018-10-17T12:15:03.313" v="3854" actId="6549"/>
          <ac:spMkLst>
            <pc:docMk/>
            <pc:sldMk cId="2085977208" sldId="264"/>
            <ac:spMk id="3" creationId="{65EFEF3A-62BB-4862-8FBF-2A24CA723F32}"/>
          </ac:spMkLst>
        </pc:spChg>
        <pc:picChg chg="add mod">
          <ac:chgData name="Tibor Csathó" userId="60c8041b-1dd7-4ea9-a046-49c9909fda59" providerId="ADAL" clId="{8DA2B75B-43A0-4AD5-BF83-CD650F7B0D0C}" dt="2018-10-17T12:16:08.157" v="3859" actId="1076"/>
          <ac:picMkLst>
            <pc:docMk/>
            <pc:sldMk cId="2085977208" sldId="264"/>
            <ac:picMk id="1026" creationId="{41ACE2C7-E354-4CE3-8336-18312C763027}"/>
          </ac:picMkLst>
        </pc:picChg>
        <pc:picChg chg="add mod">
          <ac:chgData name="Tibor Csathó" userId="60c8041b-1dd7-4ea9-a046-49c9909fda59" providerId="ADAL" clId="{8DA2B75B-43A0-4AD5-BF83-CD650F7B0D0C}" dt="2018-10-17T12:16:25.651" v="3890" actId="1035"/>
          <ac:picMkLst>
            <pc:docMk/>
            <pc:sldMk cId="2085977208" sldId="264"/>
            <ac:picMk id="1028" creationId="{94BC0F75-BCA7-4A27-8263-97905ED50F7E}"/>
          </ac:picMkLst>
        </pc:picChg>
      </pc:sldChg>
      <pc:sldChg chg="addSp modSp add mod setBg">
        <pc:chgData name="Tibor Csathó" userId="60c8041b-1dd7-4ea9-a046-49c9909fda59" providerId="ADAL" clId="{8DA2B75B-43A0-4AD5-BF83-CD650F7B0D0C}" dt="2018-10-17T12:50:07.265" v="4016" actId="113"/>
        <pc:sldMkLst>
          <pc:docMk/>
          <pc:sldMk cId="303703737" sldId="265"/>
        </pc:sldMkLst>
        <pc:spChg chg="mod">
          <ac:chgData name="Tibor Csathó" userId="60c8041b-1dd7-4ea9-a046-49c9909fda59" providerId="ADAL" clId="{8DA2B75B-43A0-4AD5-BF83-CD650F7B0D0C}" dt="2018-10-17T12:50:07.265" v="4016" actId="113"/>
          <ac:spMkLst>
            <pc:docMk/>
            <pc:sldMk cId="303703737" sldId="265"/>
            <ac:spMk id="2" creationId="{3EA766F0-B708-4680-A516-A48D7C7D9337}"/>
          </ac:spMkLst>
        </pc:spChg>
        <pc:spChg chg="mod ord">
          <ac:chgData name="Tibor Csathó" userId="60c8041b-1dd7-4ea9-a046-49c9909fda59" providerId="ADAL" clId="{8DA2B75B-43A0-4AD5-BF83-CD650F7B0D0C}" dt="2018-10-17T12:50:01.482" v="4015" actId="27636"/>
          <ac:spMkLst>
            <pc:docMk/>
            <pc:sldMk cId="303703737" sldId="265"/>
            <ac:spMk id="3" creationId="{7BE1E71E-07DA-4A9B-BCAF-676CB386BEFC}"/>
          </ac:spMkLst>
        </pc:spChg>
        <pc:grpChg chg="add">
          <ac:chgData name="Tibor Csathó" userId="60c8041b-1dd7-4ea9-a046-49c9909fda59" providerId="ADAL" clId="{8DA2B75B-43A0-4AD5-BF83-CD650F7B0D0C}" dt="2018-10-17T12:48:37.996" v="3995" actId="26606"/>
          <ac:grpSpMkLst>
            <pc:docMk/>
            <pc:sldMk cId="303703737" sldId="265"/>
            <ac:grpSpMk id="71" creationId="{9AE4726C-1831-4FE3-9A11-227F0DC2F0BC}"/>
          </ac:grpSpMkLst>
        </pc:grpChg>
        <pc:grpChg chg="add">
          <ac:chgData name="Tibor Csathó" userId="60c8041b-1dd7-4ea9-a046-49c9909fda59" providerId="ADAL" clId="{8DA2B75B-43A0-4AD5-BF83-CD650F7B0D0C}" dt="2018-10-17T12:48:37.996" v="3995" actId="26606"/>
          <ac:grpSpMkLst>
            <pc:docMk/>
            <pc:sldMk cId="303703737" sldId="265"/>
            <ac:grpSpMk id="75" creationId="{E916825F-759B-4F1A-BA80-AF7137691EC5}"/>
          </ac:grpSpMkLst>
        </pc:grpChg>
        <pc:picChg chg="add mod">
          <ac:chgData name="Tibor Csathó" userId="60c8041b-1dd7-4ea9-a046-49c9909fda59" providerId="ADAL" clId="{8DA2B75B-43A0-4AD5-BF83-CD650F7B0D0C}" dt="2018-10-17T12:48:58.497" v="3997" actId="1076"/>
          <ac:picMkLst>
            <pc:docMk/>
            <pc:sldMk cId="303703737" sldId="265"/>
            <ac:picMk id="5122" creationId="{D10032DB-9EE0-43F6-A55B-5EEE3CF4F6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96A8A5D-137F-4A8A-9811-F7A867F02E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6EA64E00-438F-4B4F-9366-7A7230A9A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59E6386A-8042-4EC7-A981-EFAC2ACB8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="" xmlns:a16="http://schemas.microsoft.com/office/drawing/2014/main" id="{7CD1E234-CE14-4B4B-B93D-7F98A9736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156229" cy="2387600"/>
          </a:xfrm>
        </p:spPr>
        <p:txBody>
          <a:bodyPr>
            <a:normAutofit fontScale="90000"/>
          </a:bodyPr>
          <a:lstStyle/>
          <a:p>
            <a:r>
              <a:rPr lang="hu-HU" sz="6000" b="1" dirty="0"/>
              <a:t>Digitális család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A98D350-1FC2-4F5E-8D93-9DFC81A8F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>
            <a:normAutofit/>
          </a:bodyPr>
          <a:lstStyle/>
          <a:p>
            <a:r>
              <a:rPr lang="hu-HU" dirty="0"/>
              <a:t>Online is együtt</a:t>
            </a:r>
          </a:p>
        </p:txBody>
      </p:sp>
      <p:pic>
        <p:nvPicPr>
          <p:cNvPr id="1026" name="Picture 2" descr="KÃ©ptalÃ¡lat a kÃ¶vetkezÅre: âdigitÃ¡lis csalÃ¡dâ">
            <a:extLst>
              <a:ext uri="{FF2B5EF4-FFF2-40B4-BE49-F238E27FC236}">
                <a16:creationId xmlns="" xmlns:a16="http://schemas.microsoft.com/office/drawing/2014/main" id="{0A51F03D-3852-4D64-8A31-370A9795F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r="9783"/>
          <a:stretch/>
        </p:blipFill>
        <p:spPr bwMode="auto">
          <a:xfrm>
            <a:off x="-5597" y="10"/>
            <a:ext cx="75585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FA686C7-6B08-416F-AEF3-C20407936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5">
              <a:extLst>
                <a:ext uri="{FF2B5EF4-FFF2-40B4-BE49-F238E27FC236}">
                  <a16:creationId xmlns="" xmlns:a16="http://schemas.microsoft.com/office/drawing/2014/main" id="{2BBDDDB2-3938-4066-91BA-4907AF88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2125FCC-F305-4C4C-9CB1-14B83ADD73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96643530-0EE0-4AC8-8241-ED8E26ED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8">
              <a:extLst>
                <a:ext uri="{FF2B5EF4-FFF2-40B4-BE49-F238E27FC236}">
                  <a16:creationId xmlns="" xmlns:a16="http://schemas.microsoft.com/office/drawing/2014/main" id="{A784F0C8-95D3-4D7D-8FA9-326D3DEA26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4D49008E-3A2F-4C2C-85EB-1D228F38E6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B09CB0F8-91EE-4A04-91CD-9B9D390ED6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954CB039-9A52-4C07-BDB1-747876D868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AD9FE313-C425-42A8-92A9-82E74C4096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CD506FC5-3A23-48B7-9771-7B77E6DA0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6FF54CDF-21B0-46AE-B402-234E62F9D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EE88784D-C24D-4FBD-AF34-85BA74966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F524C128-9723-4A4D-BFB5-7EBD5B24F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9C742EF7-4F82-4B4A-9693-4F794B6A50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0265747A-2114-4F0F-81B6-618FD3895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99E488E3-470E-4FC6-A3B0-141DF162D8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612B7DC5-03F3-4B7B-9520-D66144F168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B2355AA2-DB69-485A-B600-E3DF02F2D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4DC3AC80-2B15-428E-8B1E-53312C6663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C48F81D6-640C-4483-9773-8C7BFF461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C7AA2EE3-7411-4DCB-B79E-0C5C95D7C7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8B84BFA3-B122-4CA5-8C28-79134C975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A7C22B06-B32B-46EB-9428-B7CA7DA1F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1AE1D740-5AF4-4B8F-B533-C8CD4E56E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555B0792-99B8-4014-AC84-7B39D2129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395B90B6-A4DE-4EEF-B53E-395E8D4AF3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A0117576-A27F-4175-BD9D-EE15C96D98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93C8332E-93D3-4919-A977-06EC765564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B086AC0E-8130-47AC-A510-5285FAE659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33">
              <a:extLst>
                <a:ext uri="{FF2B5EF4-FFF2-40B4-BE49-F238E27FC236}">
                  <a16:creationId xmlns="" xmlns:a16="http://schemas.microsoft.com/office/drawing/2014/main" id="{DF1BC1DF-8089-49D8-9535-EAB0D7C9A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97388BAE-DCB9-4B88-9CDE-6FA3304D3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7E059A96-E5FE-4EE1-9C6D-3AB208BF6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CD6A3DCE-FBEE-41E7-A0EC-CA23A1DF3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52966C83-B07E-463F-B982-F3E074D9D1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0F475B53-6578-4C68-AC7C-3BE28EA6A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8475C02B-D024-4E20-9EF3-2A7E96740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1F5EF5DC-7372-4549-B0A6-800F19406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8B908D96-CCB2-426B-862C-2BDB2AF717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26752E6D-E46B-4DA2-B280-5C696EF4F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011E7A27-73CF-4E1E-8AE2-B88B96F3B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1DBE1EE2-4667-4A45-80F7-217D3B6FA7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45">
              <a:extLst>
                <a:ext uri="{FF2B5EF4-FFF2-40B4-BE49-F238E27FC236}">
                  <a16:creationId xmlns="" xmlns:a16="http://schemas.microsoft.com/office/drawing/2014/main" id="{A48239BC-3712-4110-AE92-4AC892603D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14B6D739-1C93-4350-BC14-ED88C6341B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2F73DF89-CB95-4798-90CA-B7A1DF2D3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1DA7D977-8D60-47B5-8071-30A6FA0C9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4A241594-4FC5-4570-94B2-724F248A6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9D31F634-1A34-473E-A0FA-D06EB57D9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CE20C679-7385-48FF-BBE5-5BA7C0E70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ADF9CA3B-265F-4927-BA79-0A676AF3F5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B138D01D-340C-4DB0-A0E1-D54B9319D5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B56918B0-069B-4C98-995E-4D6B0B1765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2BD45940-09B7-4CD3-90E7-0EA2CF6A0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347A8664-7179-419E-A26E-825076291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B7350394-4D50-4E2E-8AF2-F4A52E734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6B464294-4049-4542-A83E-22B8CC633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4C78E281-F596-4ECB-979A-89D89452A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2" name="Freeform 32">
              <a:extLst>
                <a:ext uri="{FF2B5EF4-FFF2-40B4-BE49-F238E27FC236}">
                  <a16:creationId xmlns="" xmlns:a16="http://schemas.microsoft.com/office/drawing/2014/main" id="{C20E68C0-5C9E-4DA6-83AD-0EC3179BB3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3">
              <a:extLst>
                <a:ext uri="{FF2B5EF4-FFF2-40B4-BE49-F238E27FC236}">
                  <a16:creationId xmlns="" xmlns:a16="http://schemas.microsoft.com/office/drawing/2014/main" id="{80C08ED9-C9F6-4168-816A-F5C5F3AF5A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4">
              <a:extLst>
                <a:ext uri="{FF2B5EF4-FFF2-40B4-BE49-F238E27FC236}">
                  <a16:creationId xmlns="" xmlns:a16="http://schemas.microsoft.com/office/drawing/2014/main" id="{0A83E4BF-890D-4E0A-A720-48088D422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5">
              <a:extLst>
                <a:ext uri="{FF2B5EF4-FFF2-40B4-BE49-F238E27FC236}">
                  <a16:creationId xmlns="" xmlns:a16="http://schemas.microsoft.com/office/drawing/2014/main" id="{996F9B33-C769-451E-9044-EA85C625C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6">
              <a:extLst>
                <a:ext uri="{FF2B5EF4-FFF2-40B4-BE49-F238E27FC236}">
                  <a16:creationId xmlns="" xmlns:a16="http://schemas.microsoft.com/office/drawing/2014/main" id="{F91D6EA2-C024-4E53-A81E-A50907517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7">
              <a:extLst>
                <a:ext uri="{FF2B5EF4-FFF2-40B4-BE49-F238E27FC236}">
                  <a16:creationId xmlns="" xmlns:a16="http://schemas.microsoft.com/office/drawing/2014/main" id="{233F8C4E-A946-462B-9703-971ABD45D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8">
              <a:extLst>
                <a:ext uri="{FF2B5EF4-FFF2-40B4-BE49-F238E27FC236}">
                  <a16:creationId xmlns="" xmlns:a16="http://schemas.microsoft.com/office/drawing/2014/main" id="{06059614-A557-45C6-B625-488D41C39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9">
              <a:extLst>
                <a:ext uri="{FF2B5EF4-FFF2-40B4-BE49-F238E27FC236}">
                  <a16:creationId xmlns="" xmlns:a16="http://schemas.microsoft.com/office/drawing/2014/main" id="{26BCD22B-880F-40F8-88AC-CD9285348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40">
              <a:extLst>
                <a:ext uri="{FF2B5EF4-FFF2-40B4-BE49-F238E27FC236}">
                  <a16:creationId xmlns="" xmlns:a16="http://schemas.microsoft.com/office/drawing/2014/main" id="{52324B00-0190-4453-9F81-F0E913800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Rectangle 41">
              <a:extLst>
                <a:ext uri="{FF2B5EF4-FFF2-40B4-BE49-F238E27FC236}">
                  <a16:creationId xmlns="" xmlns:a16="http://schemas.microsoft.com/office/drawing/2014/main" id="{33BE57C0-F93F-4C88-B489-0BFA90D01B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4786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AF68E60-6FEF-4A37-BEF9-4964FF22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Hasznos címek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5EFEF3A-62BB-4862-8FBF-2A24CA72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Digitaliscsalad.hu</a:t>
            </a:r>
          </a:p>
          <a:p>
            <a:r>
              <a:rPr lang="hu-HU" dirty="0"/>
              <a:t>Antivirus.blog.hu</a:t>
            </a:r>
          </a:p>
          <a:p>
            <a:r>
              <a:rPr lang="hu-HU" dirty="0"/>
              <a:t>Urbanlegends.hu</a:t>
            </a:r>
          </a:p>
          <a:p>
            <a:r>
              <a:rPr lang="hu-HU" dirty="0"/>
              <a:t>Hoaxinfo.wordpress.com</a:t>
            </a:r>
          </a:p>
          <a:p>
            <a:r>
              <a:rPr lang="hu-HU" dirty="0"/>
              <a:t>www.kek-vonal.hu </a:t>
            </a:r>
          </a:p>
          <a:p>
            <a:r>
              <a:rPr lang="hu-HU" dirty="0"/>
              <a:t>nmhh.hu/</a:t>
            </a:r>
            <a:r>
              <a:rPr lang="hu-HU" dirty="0" err="1"/>
              <a:t>internethotline</a:t>
            </a:r>
            <a:r>
              <a:rPr lang="hu-HU" dirty="0"/>
              <a:t>/</a:t>
            </a:r>
          </a:p>
        </p:txBody>
      </p:sp>
      <p:pic>
        <p:nvPicPr>
          <p:cNvPr id="1026" name="Picture 2" descr="UgrÃ¡s a kedÅlapra">
            <a:extLst>
              <a:ext uri="{FF2B5EF4-FFF2-40B4-BE49-F238E27FC236}">
                <a16:creationId xmlns="" xmlns:a16="http://schemas.microsoft.com/office/drawing/2014/main" id="{41ACE2C7-E354-4CE3-8336-18312C76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06" y="1145382"/>
            <a:ext cx="3904696" cy="26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Internet Hotlineâ">
            <a:extLst>
              <a:ext uri="{FF2B5EF4-FFF2-40B4-BE49-F238E27FC236}">
                <a16:creationId xmlns="" xmlns:a16="http://schemas.microsoft.com/office/drawing/2014/main" id="{94BC0F75-BCA7-4A27-8263-97905ED5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4152184"/>
            <a:ext cx="4880074" cy="22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7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5D6DFCC-EB81-433F-B4C0-578DB2E3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28206"/>
            <a:ext cx="9905998" cy="1097393"/>
          </a:xfrm>
        </p:spPr>
        <p:txBody>
          <a:bodyPr/>
          <a:lstStyle/>
          <a:p>
            <a:r>
              <a:rPr lang="hu-HU" b="1" dirty="0"/>
              <a:t>Digitális világ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5738872-1BC0-403D-A0B5-AD085A57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4933"/>
            <a:ext cx="10226499" cy="4775200"/>
          </a:xfrm>
        </p:spPr>
        <p:txBody>
          <a:bodyPr>
            <a:normAutofit/>
          </a:bodyPr>
          <a:lstStyle/>
          <a:p>
            <a:r>
              <a:rPr lang="hu-HU" dirty="0"/>
              <a:t>Folyamatos és óriási fejlődés, nehéz lépést tartani, DE KELL</a:t>
            </a:r>
          </a:p>
          <a:p>
            <a:r>
              <a:rPr lang="hu-HU" dirty="0"/>
              <a:t>INTERNET már nem </a:t>
            </a:r>
            <a:r>
              <a:rPr lang="hu-HU" dirty="0" err="1"/>
              <a:t>www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csevegés, videótelefon, okosórák, okos otthon, okos eszközök, játékkonzolok,– </a:t>
            </a:r>
            <a:r>
              <a:rPr lang="hu-HU" dirty="0" err="1"/>
              <a:t>IoT</a:t>
            </a:r>
            <a:r>
              <a:rPr lang="hu-HU" dirty="0"/>
              <a:t>, okosautó, szósölmédia, AI</a:t>
            </a:r>
          </a:p>
          <a:p>
            <a:r>
              <a:rPr lang="hu-HU" dirty="0"/>
              <a:t>Gyerek – digitális bennszülöttek | Szülők, nagyszülők – TANULNI, </a:t>
            </a:r>
            <a:r>
              <a:rPr lang="hu-HU" dirty="0" err="1"/>
              <a:t>trendkövetni</a:t>
            </a:r>
            <a:endParaRPr lang="hu-HU" dirty="0"/>
          </a:p>
          <a:p>
            <a:r>
              <a:rPr lang="hu-HU" dirty="0"/>
              <a:t>Az internet ma szebb és jobb mint valaha – nem félni, élni kell</a:t>
            </a:r>
          </a:p>
          <a:p>
            <a:endParaRPr lang="hu-HU" dirty="0"/>
          </a:p>
          <a:p>
            <a:r>
              <a:rPr lang="hu-HU" b="1" dirty="0"/>
              <a:t>CSALÁD</a:t>
            </a:r>
            <a:r>
              <a:rPr lang="hu-HU" dirty="0"/>
              <a:t>: együtt vagyunk, összetartunk, megbeszéljük a dolgokat, a körülmények ellenére (és körülmények mindig is voltak)</a:t>
            </a:r>
          </a:p>
        </p:txBody>
      </p:sp>
    </p:spTree>
    <p:extLst>
      <p:ext uri="{BB962C8B-B14F-4D97-AF65-F5344CB8AC3E}">
        <p14:creationId xmlns:p14="http://schemas.microsoft.com/office/powerpoint/2010/main" val="41080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6697F791-5FFA-4164-899F-EB52EA72B0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=""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=""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2BE3E7A9-1D4A-415C-AED1-03503894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6" y="618518"/>
            <a:ext cx="2851417" cy="147857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FFFF"/>
                </a:solidFill>
              </a:rPr>
              <a:t>ÚJ MASLOW PIRAMIS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C0EE5C5-FB4B-4CBB-BE2E-82F4F42A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/>
          </a:bodyPr>
          <a:lstStyle/>
          <a:p>
            <a:r>
              <a:rPr lang="hu-HU" sz="1400" dirty="0">
                <a:solidFill>
                  <a:srgbClr val="FFFFFF"/>
                </a:solidFill>
              </a:rPr>
              <a:t>SZÜKSÉGLETEK HIERARCHIÁJA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0" name="Rectangle 5">
              <a:extLst>
                <a:ext uri="{FF2B5EF4-FFF2-40B4-BE49-F238E27FC236}">
                  <a16:creationId xmlns=""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1" name="Freeform 6">
              <a:extLst>
                <a:ext uri="{FF2B5EF4-FFF2-40B4-BE49-F238E27FC236}">
                  <a16:creationId xmlns=""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7">
              <a:extLst>
                <a:ext uri="{FF2B5EF4-FFF2-40B4-BE49-F238E27FC236}">
                  <a16:creationId xmlns=""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8">
              <a:extLst>
                <a:ext uri="{FF2B5EF4-FFF2-40B4-BE49-F238E27FC236}">
                  <a16:creationId xmlns=""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9">
              <a:extLst>
                <a:ext uri="{FF2B5EF4-FFF2-40B4-BE49-F238E27FC236}">
                  <a16:creationId xmlns=""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0">
              <a:extLst>
                <a:ext uri="{FF2B5EF4-FFF2-40B4-BE49-F238E27FC236}">
                  <a16:creationId xmlns=""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1">
              <a:extLst>
                <a:ext uri="{FF2B5EF4-FFF2-40B4-BE49-F238E27FC236}">
                  <a16:creationId xmlns=""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2">
              <a:extLst>
                <a:ext uri="{FF2B5EF4-FFF2-40B4-BE49-F238E27FC236}">
                  <a16:creationId xmlns=""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3">
              <a:extLst>
                <a:ext uri="{FF2B5EF4-FFF2-40B4-BE49-F238E27FC236}">
                  <a16:creationId xmlns=""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4">
              <a:extLst>
                <a:ext uri="{FF2B5EF4-FFF2-40B4-BE49-F238E27FC236}">
                  <a16:creationId xmlns=""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5">
              <a:extLst>
                <a:ext uri="{FF2B5EF4-FFF2-40B4-BE49-F238E27FC236}">
                  <a16:creationId xmlns=""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Line 16">
              <a:extLst>
                <a:ext uri="{FF2B5EF4-FFF2-40B4-BE49-F238E27FC236}">
                  <a16:creationId xmlns=""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2" name="Freeform 17">
              <a:extLst>
                <a:ext uri="{FF2B5EF4-FFF2-40B4-BE49-F238E27FC236}">
                  <a16:creationId xmlns=""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8">
              <a:extLst>
                <a:ext uri="{FF2B5EF4-FFF2-40B4-BE49-F238E27FC236}">
                  <a16:creationId xmlns=""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9">
              <a:extLst>
                <a:ext uri="{FF2B5EF4-FFF2-40B4-BE49-F238E27FC236}">
                  <a16:creationId xmlns=""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0">
              <a:extLst>
                <a:ext uri="{FF2B5EF4-FFF2-40B4-BE49-F238E27FC236}">
                  <a16:creationId xmlns=""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21">
              <a:extLst>
                <a:ext uri="{FF2B5EF4-FFF2-40B4-BE49-F238E27FC236}">
                  <a16:creationId xmlns=""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22">
              <a:extLst>
                <a:ext uri="{FF2B5EF4-FFF2-40B4-BE49-F238E27FC236}">
                  <a16:creationId xmlns=""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3">
              <a:extLst>
                <a:ext uri="{FF2B5EF4-FFF2-40B4-BE49-F238E27FC236}">
                  <a16:creationId xmlns=""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4">
              <a:extLst>
                <a:ext uri="{FF2B5EF4-FFF2-40B4-BE49-F238E27FC236}">
                  <a16:creationId xmlns=""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5">
              <a:extLst>
                <a:ext uri="{FF2B5EF4-FFF2-40B4-BE49-F238E27FC236}">
                  <a16:creationId xmlns=""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6">
              <a:extLst>
                <a:ext uri="{FF2B5EF4-FFF2-40B4-BE49-F238E27FC236}">
                  <a16:creationId xmlns=""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7">
              <a:extLst>
                <a:ext uri="{FF2B5EF4-FFF2-40B4-BE49-F238E27FC236}">
                  <a16:creationId xmlns=""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8">
              <a:extLst>
                <a:ext uri="{FF2B5EF4-FFF2-40B4-BE49-F238E27FC236}">
                  <a16:creationId xmlns=""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9">
              <a:extLst>
                <a:ext uri="{FF2B5EF4-FFF2-40B4-BE49-F238E27FC236}">
                  <a16:creationId xmlns=""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0">
              <a:extLst>
                <a:ext uri="{FF2B5EF4-FFF2-40B4-BE49-F238E27FC236}">
                  <a16:creationId xmlns=""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1">
              <a:extLst>
                <a:ext uri="{FF2B5EF4-FFF2-40B4-BE49-F238E27FC236}">
                  <a16:creationId xmlns=""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050" name="Picture 2" descr="KapcsolÃ³dÃ³ kÃ©p">
            <a:extLst>
              <a:ext uri="{FF2B5EF4-FFF2-40B4-BE49-F238E27FC236}">
                <a16:creationId xmlns="" xmlns:a16="http://schemas.microsoft.com/office/drawing/2014/main" id="{37899308-EE32-4526-B4F7-1CCB120B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55" y="643467"/>
            <a:ext cx="6788490" cy="55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02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8CCE55D-012E-44F9-9DB3-F5F196F1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244" y="254000"/>
            <a:ext cx="9670166" cy="702282"/>
          </a:xfrm>
        </p:spPr>
        <p:txBody>
          <a:bodyPr/>
          <a:lstStyle/>
          <a:p>
            <a:r>
              <a:rPr lang="hu-HU" b="1" dirty="0"/>
              <a:t>Értékrend</a:t>
            </a:r>
            <a:r>
              <a:rPr lang="hu-HU" dirty="0"/>
              <a:t> – mi tanítjuk a gyerekeinknek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0FA3861-1CB1-420D-834C-722C482A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5022"/>
            <a:ext cx="9905999" cy="550897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MAGÁNÉLET JOGA – bizalom, pozitív visszacsatolás</a:t>
            </a:r>
          </a:p>
          <a:p>
            <a:r>
              <a:rPr lang="hu-HU" dirty="0"/>
              <a:t>OFFLINE tevékenység – családi programok – idő és térérzékelés, akaraterő</a:t>
            </a:r>
          </a:p>
          <a:p>
            <a:r>
              <a:rPr lang="hu-HU" dirty="0"/>
              <a:t>Különbség felismerése „VALÓDI” és „ÁL” között (átverős oldalak, adatlopás, álhírek, lájkvadászat, lánclevelek stb.) – Facebook felelőssége</a:t>
            </a:r>
          </a:p>
          <a:p>
            <a:r>
              <a:rPr lang="hu-HU" dirty="0"/>
              <a:t>HITELES MÉDIÁK, </a:t>
            </a:r>
            <a:r>
              <a:rPr lang="hu-HU" dirty="0" err="1"/>
              <a:t>influencer</a:t>
            </a:r>
            <a:r>
              <a:rPr lang="hu-HU" dirty="0"/>
              <a:t>-ek, véleményvezérek kiválasztása</a:t>
            </a:r>
          </a:p>
          <a:p>
            <a:r>
              <a:rPr lang="hu-HU" dirty="0"/>
              <a:t>Kritikus, ésszerű, higgadt és POZITÍV közösségi média használat és </a:t>
            </a:r>
            <a:r>
              <a:rPr lang="hu-HU" dirty="0" err="1"/>
              <a:t>kommentelés</a:t>
            </a:r>
            <a:endParaRPr lang="hu-HU" dirty="0"/>
          </a:p>
          <a:p>
            <a:r>
              <a:rPr lang="hu-HU" dirty="0"/>
              <a:t>Sötét sarkok elkerülése (névtelen torrent, orosz FTP, illegális xxx)</a:t>
            </a:r>
          </a:p>
          <a:p>
            <a:r>
              <a:rPr lang="hu-HU" dirty="0"/>
              <a:t>MEGBESZÉLÉS – KÖZÖS ÉLMÉNY (</a:t>
            </a:r>
            <a:r>
              <a:rPr lang="hu-HU" dirty="0" err="1"/>
              <a:t>starwars</a:t>
            </a:r>
            <a:r>
              <a:rPr lang="hu-HU" dirty="0"/>
              <a:t> hétvége, sorozat, zene, X-faktor, facebook megosztások, Insta kedvelés)</a:t>
            </a:r>
          </a:p>
          <a:p>
            <a:r>
              <a:rPr lang="hu-HU" dirty="0"/>
              <a:t>Valódi jótékonykodás és önkéntesség – civil szervezetek</a:t>
            </a:r>
          </a:p>
        </p:txBody>
      </p:sp>
    </p:spTree>
    <p:extLst>
      <p:ext uri="{BB962C8B-B14F-4D97-AF65-F5344CB8AC3E}">
        <p14:creationId xmlns:p14="http://schemas.microsoft.com/office/powerpoint/2010/main" val="337145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198">
            <a:extLst>
              <a:ext uri="{FF2B5EF4-FFF2-40B4-BE49-F238E27FC236}">
                <a16:creationId xmlns="" xmlns:a16="http://schemas.microsoft.com/office/drawing/2014/main" id="{9AE4726C-1831-4FE3-9A11-227F0DC2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00" name="Rectangle 199">
              <a:extLst>
                <a:ext uri="{FF2B5EF4-FFF2-40B4-BE49-F238E27FC236}">
                  <a16:creationId xmlns="" xmlns:a16="http://schemas.microsoft.com/office/drawing/2014/main" id="{B651D7F7-8C54-448E-A268-1CBFAD87D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1" name="Picture 2">
              <a:extLst>
                <a:ext uri="{FF2B5EF4-FFF2-40B4-BE49-F238E27FC236}">
                  <a16:creationId xmlns="" xmlns:a16="http://schemas.microsoft.com/office/drawing/2014/main" id="{E3B56E94-40E1-489A-98B2-A3238D66A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="" xmlns:a16="http://schemas.microsoft.com/office/drawing/2014/main" id="{9169B56E-0834-4EA1-B83C-1B52B92B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157163"/>
            <a:ext cx="6050713" cy="1311275"/>
          </a:xfrm>
        </p:spPr>
        <p:txBody>
          <a:bodyPr>
            <a:normAutofit/>
          </a:bodyPr>
          <a:lstStyle/>
          <a:p>
            <a:r>
              <a:rPr lang="hu-HU" b="1" dirty="0"/>
              <a:t>Biztonsági lista </a:t>
            </a:r>
            <a:r>
              <a:rPr lang="hu-HU" dirty="0"/>
              <a:t>– INFORMATIKAI HIGIÉNIA</a:t>
            </a:r>
          </a:p>
        </p:txBody>
      </p:sp>
      <p:pic>
        <p:nvPicPr>
          <p:cNvPr id="2050" name="Picture 2" descr="aecurity checklist">
            <a:extLst>
              <a:ext uri="{FF2B5EF4-FFF2-40B4-BE49-F238E27FC236}">
                <a16:creationId xmlns="" xmlns:a16="http://schemas.microsoft.com/office/drawing/2014/main" id="{78559985-3DBE-451D-87CF-5086F17AE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2" r="27128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7" name="Group 202">
            <a:extLst>
              <a:ext uri="{FF2B5EF4-FFF2-40B4-BE49-F238E27FC236}">
                <a16:creationId xmlns="" xmlns:a16="http://schemas.microsoft.com/office/drawing/2014/main" id="{E916825F-759B-4F1A-BA80-AF7137691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0AF64541-DE3B-4DBB-84E1-907956469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6">
              <a:extLst>
                <a:ext uri="{FF2B5EF4-FFF2-40B4-BE49-F238E27FC236}">
                  <a16:creationId xmlns="" xmlns:a16="http://schemas.microsoft.com/office/drawing/2014/main" id="{9175DCC0-514A-4CA1-AD9A-1BB0FFF1B4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7">
              <a:extLst>
                <a:ext uri="{FF2B5EF4-FFF2-40B4-BE49-F238E27FC236}">
                  <a16:creationId xmlns="" xmlns:a16="http://schemas.microsoft.com/office/drawing/2014/main" id="{10371924-94D9-48AF-9D5B-6471775BE8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Rectangle 206">
              <a:extLst>
                <a:ext uri="{FF2B5EF4-FFF2-40B4-BE49-F238E27FC236}">
                  <a16:creationId xmlns="" xmlns:a16="http://schemas.microsoft.com/office/drawing/2014/main" id="{7C964FF9-A41A-438C-A22B-62690C98F1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8" name="Freeform 9">
              <a:extLst>
                <a:ext uri="{FF2B5EF4-FFF2-40B4-BE49-F238E27FC236}">
                  <a16:creationId xmlns="" xmlns:a16="http://schemas.microsoft.com/office/drawing/2014/main" id="{61716CD6-1875-4567-B3E2-364CD0960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10">
              <a:extLst>
                <a:ext uri="{FF2B5EF4-FFF2-40B4-BE49-F238E27FC236}">
                  <a16:creationId xmlns="" xmlns:a16="http://schemas.microsoft.com/office/drawing/2014/main" id="{31A293D3-7189-453D-AB91-1291AAFF3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11">
              <a:extLst>
                <a:ext uri="{FF2B5EF4-FFF2-40B4-BE49-F238E27FC236}">
                  <a16:creationId xmlns="" xmlns:a16="http://schemas.microsoft.com/office/drawing/2014/main" id="{87CB4EFE-58B3-4326-9CFB-A2AFADDFA5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12">
              <a:extLst>
                <a:ext uri="{FF2B5EF4-FFF2-40B4-BE49-F238E27FC236}">
                  <a16:creationId xmlns="" xmlns:a16="http://schemas.microsoft.com/office/drawing/2014/main" id="{249CF4D3-B5A3-4287-BC9D-E9BB8FA6E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13">
              <a:extLst>
                <a:ext uri="{FF2B5EF4-FFF2-40B4-BE49-F238E27FC236}">
                  <a16:creationId xmlns="" xmlns:a16="http://schemas.microsoft.com/office/drawing/2014/main" id="{4D2515F2-4D11-41AF-A6B1-7D084BEA9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14">
              <a:extLst>
                <a:ext uri="{FF2B5EF4-FFF2-40B4-BE49-F238E27FC236}">
                  <a16:creationId xmlns="" xmlns:a16="http://schemas.microsoft.com/office/drawing/2014/main" id="{331BCBF4-0DC2-426E-84B3-AE38E403C9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15">
              <a:extLst>
                <a:ext uri="{FF2B5EF4-FFF2-40B4-BE49-F238E27FC236}">
                  <a16:creationId xmlns="" xmlns:a16="http://schemas.microsoft.com/office/drawing/2014/main" id="{EC8AF156-0BE9-437D-A83B-87364146D0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Freeform 16">
              <a:extLst>
                <a:ext uri="{FF2B5EF4-FFF2-40B4-BE49-F238E27FC236}">
                  <a16:creationId xmlns="" xmlns:a16="http://schemas.microsoft.com/office/drawing/2014/main" id="{AC8CB256-3F62-4406-88F5-CE2421FF25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6" name="Freeform 17">
              <a:extLst>
                <a:ext uri="{FF2B5EF4-FFF2-40B4-BE49-F238E27FC236}">
                  <a16:creationId xmlns="" xmlns:a16="http://schemas.microsoft.com/office/drawing/2014/main" id="{F3E812EB-415E-4B60-B0FB-65386882CE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18">
              <a:extLst>
                <a:ext uri="{FF2B5EF4-FFF2-40B4-BE49-F238E27FC236}">
                  <a16:creationId xmlns="" xmlns:a16="http://schemas.microsoft.com/office/drawing/2014/main" id="{EB4C95D7-8E6D-45EC-8CA1-9123D718E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19">
              <a:extLst>
                <a:ext uri="{FF2B5EF4-FFF2-40B4-BE49-F238E27FC236}">
                  <a16:creationId xmlns="" xmlns:a16="http://schemas.microsoft.com/office/drawing/2014/main" id="{83F62FD2-2F62-4495-997C-8BD7F95AB8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20">
              <a:extLst>
                <a:ext uri="{FF2B5EF4-FFF2-40B4-BE49-F238E27FC236}">
                  <a16:creationId xmlns="" xmlns:a16="http://schemas.microsoft.com/office/drawing/2014/main" id="{B7DFE0F9-22A3-4846-8D4E-0D193BD32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21">
              <a:extLst>
                <a:ext uri="{FF2B5EF4-FFF2-40B4-BE49-F238E27FC236}">
                  <a16:creationId xmlns="" xmlns:a16="http://schemas.microsoft.com/office/drawing/2014/main" id="{244DAF25-7415-491A-9FF6-E04BC2DC2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22">
              <a:extLst>
                <a:ext uri="{FF2B5EF4-FFF2-40B4-BE49-F238E27FC236}">
                  <a16:creationId xmlns="" xmlns:a16="http://schemas.microsoft.com/office/drawing/2014/main" id="{7ACA3646-863C-4D00-A58A-62C7FE71C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23">
              <a:extLst>
                <a:ext uri="{FF2B5EF4-FFF2-40B4-BE49-F238E27FC236}">
                  <a16:creationId xmlns="" xmlns:a16="http://schemas.microsoft.com/office/drawing/2014/main" id="{0EA18B38-BD42-45ED-8458-FB205DBC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24">
              <a:extLst>
                <a:ext uri="{FF2B5EF4-FFF2-40B4-BE49-F238E27FC236}">
                  <a16:creationId xmlns="" xmlns:a16="http://schemas.microsoft.com/office/drawing/2014/main" id="{45302917-5DBE-4CF2-B52F-478F93FDD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25">
              <a:extLst>
                <a:ext uri="{FF2B5EF4-FFF2-40B4-BE49-F238E27FC236}">
                  <a16:creationId xmlns="" xmlns:a16="http://schemas.microsoft.com/office/drawing/2014/main" id="{8E61E6FD-D40E-479C-ABE9-2B69AE20D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26">
              <a:extLst>
                <a:ext uri="{FF2B5EF4-FFF2-40B4-BE49-F238E27FC236}">
                  <a16:creationId xmlns="" xmlns:a16="http://schemas.microsoft.com/office/drawing/2014/main" id="{2F4DEB4F-F824-48D7-AF9B-B5D905DCD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27">
              <a:extLst>
                <a:ext uri="{FF2B5EF4-FFF2-40B4-BE49-F238E27FC236}">
                  <a16:creationId xmlns="" xmlns:a16="http://schemas.microsoft.com/office/drawing/2014/main" id="{F76CFA02-6090-4464-B573-BCA350C901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28">
              <a:extLst>
                <a:ext uri="{FF2B5EF4-FFF2-40B4-BE49-F238E27FC236}">
                  <a16:creationId xmlns="" xmlns:a16="http://schemas.microsoft.com/office/drawing/2014/main" id="{51BE8BEC-76C7-41FE-AB76-35194C2442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29">
              <a:extLst>
                <a:ext uri="{FF2B5EF4-FFF2-40B4-BE49-F238E27FC236}">
                  <a16:creationId xmlns="" xmlns:a16="http://schemas.microsoft.com/office/drawing/2014/main" id="{710F61D4-3B34-45A9-B9B7-CE0373AB4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30">
              <a:extLst>
                <a:ext uri="{FF2B5EF4-FFF2-40B4-BE49-F238E27FC236}">
                  <a16:creationId xmlns="" xmlns:a16="http://schemas.microsoft.com/office/drawing/2014/main" id="{451F080F-4CFB-4626-87CA-BB4CACA1C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31">
              <a:extLst>
                <a:ext uri="{FF2B5EF4-FFF2-40B4-BE49-F238E27FC236}">
                  <a16:creationId xmlns="" xmlns:a16="http://schemas.microsoft.com/office/drawing/2014/main" id="{667BBD71-2295-4A66-B76C-F82175C2B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1" name="Freeform 32">
              <a:extLst>
                <a:ext uri="{FF2B5EF4-FFF2-40B4-BE49-F238E27FC236}">
                  <a16:creationId xmlns="" xmlns:a16="http://schemas.microsoft.com/office/drawing/2014/main" id="{B6644DE8-5BD1-4D5F-B245-0D3A21BCE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2" name="Rectangle 231">
              <a:extLst>
                <a:ext uri="{FF2B5EF4-FFF2-40B4-BE49-F238E27FC236}">
                  <a16:creationId xmlns="" xmlns:a16="http://schemas.microsoft.com/office/drawing/2014/main" id="{A4DE8FD0-E681-4D9C-85C2-BEA4C2B3A0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3" name="Freeform 34">
              <a:extLst>
                <a:ext uri="{FF2B5EF4-FFF2-40B4-BE49-F238E27FC236}">
                  <a16:creationId xmlns="" xmlns:a16="http://schemas.microsoft.com/office/drawing/2014/main" id="{D46033BD-1026-4388-B926-9D11E1D7C4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35">
              <a:extLst>
                <a:ext uri="{FF2B5EF4-FFF2-40B4-BE49-F238E27FC236}">
                  <a16:creationId xmlns="" xmlns:a16="http://schemas.microsoft.com/office/drawing/2014/main" id="{1FA74D4C-2E28-42C5-A7FA-3C7D6BD8B7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36">
              <a:extLst>
                <a:ext uri="{FF2B5EF4-FFF2-40B4-BE49-F238E27FC236}">
                  <a16:creationId xmlns="" xmlns:a16="http://schemas.microsoft.com/office/drawing/2014/main" id="{FADF7B3F-903C-456C-983E-C9868DDAB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37">
              <a:extLst>
                <a:ext uri="{FF2B5EF4-FFF2-40B4-BE49-F238E27FC236}">
                  <a16:creationId xmlns="" xmlns:a16="http://schemas.microsoft.com/office/drawing/2014/main" id="{033F8698-1549-44AD-8DAD-0055D7B807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38">
              <a:extLst>
                <a:ext uri="{FF2B5EF4-FFF2-40B4-BE49-F238E27FC236}">
                  <a16:creationId xmlns="" xmlns:a16="http://schemas.microsoft.com/office/drawing/2014/main" id="{F1BDD4B6-46FD-4048-ADF1-32EADD9E5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39">
              <a:extLst>
                <a:ext uri="{FF2B5EF4-FFF2-40B4-BE49-F238E27FC236}">
                  <a16:creationId xmlns="" xmlns:a16="http://schemas.microsoft.com/office/drawing/2014/main" id="{E7F387A7-B3BF-4B1A-BFCA-2D21AD3DF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40">
              <a:extLst>
                <a:ext uri="{FF2B5EF4-FFF2-40B4-BE49-F238E27FC236}">
                  <a16:creationId xmlns="" xmlns:a16="http://schemas.microsoft.com/office/drawing/2014/main" id="{7A1B6BC8-EA82-459D-A0E0-4EBE394E71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41">
              <a:extLst>
                <a:ext uri="{FF2B5EF4-FFF2-40B4-BE49-F238E27FC236}">
                  <a16:creationId xmlns="" xmlns:a16="http://schemas.microsoft.com/office/drawing/2014/main" id="{8B94E190-DDC2-4545-906F-A1699BD73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42">
              <a:extLst>
                <a:ext uri="{FF2B5EF4-FFF2-40B4-BE49-F238E27FC236}">
                  <a16:creationId xmlns="" xmlns:a16="http://schemas.microsoft.com/office/drawing/2014/main" id="{D9807239-A5BA-4BB3-9194-BCE3B2F21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Freeform 43">
              <a:extLst>
                <a:ext uri="{FF2B5EF4-FFF2-40B4-BE49-F238E27FC236}">
                  <a16:creationId xmlns="" xmlns:a16="http://schemas.microsoft.com/office/drawing/2014/main" id="{04D300FD-DC53-4375-8981-09EA63BCF1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3" name="Freeform 44">
              <a:extLst>
                <a:ext uri="{FF2B5EF4-FFF2-40B4-BE49-F238E27FC236}">
                  <a16:creationId xmlns="" xmlns:a16="http://schemas.microsoft.com/office/drawing/2014/main" id="{1DF83FFD-4C16-41FD-928F-6E88AFC45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4" name="Rectangle 243">
              <a:extLst>
                <a:ext uri="{FF2B5EF4-FFF2-40B4-BE49-F238E27FC236}">
                  <a16:creationId xmlns="" xmlns:a16="http://schemas.microsoft.com/office/drawing/2014/main" id="{A5B4BC2F-B667-462B-99D8-0C433124AB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5" name="Freeform 46">
              <a:extLst>
                <a:ext uri="{FF2B5EF4-FFF2-40B4-BE49-F238E27FC236}">
                  <a16:creationId xmlns="" xmlns:a16="http://schemas.microsoft.com/office/drawing/2014/main" id="{0CBD9EFB-AC61-4674-B75A-56449003CC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6" name="Freeform 47">
              <a:extLst>
                <a:ext uri="{FF2B5EF4-FFF2-40B4-BE49-F238E27FC236}">
                  <a16:creationId xmlns="" xmlns:a16="http://schemas.microsoft.com/office/drawing/2014/main" id="{1AD4BBB0-F6A7-451F-BE09-DF619F38E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7" name="Freeform 48">
              <a:extLst>
                <a:ext uri="{FF2B5EF4-FFF2-40B4-BE49-F238E27FC236}">
                  <a16:creationId xmlns="" xmlns:a16="http://schemas.microsoft.com/office/drawing/2014/main" id="{A258B285-AE5E-473A-AA72-3C95E1D83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8" name="Freeform 49">
              <a:extLst>
                <a:ext uri="{FF2B5EF4-FFF2-40B4-BE49-F238E27FC236}">
                  <a16:creationId xmlns="" xmlns:a16="http://schemas.microsoft.com/office/drawing/2014/main" id="{7BEEDDE5-CB8A-4DF9-858F-4D9462D95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9" name="Freeform 50">
              <a:extLst>
                <a:ext uri="{FF2B5EF4-FFF2-40B4-BE49-F238E27FC236}">
                  <a16:creationId xmlns="" xmlns:a16="http://schemas.microsoft.com/office/drawing/2014/main" id="{DA1C731B-9B66-4D65-BF47-04B118107B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0" name="Freeform 51">
              <a:extLst>
                <a:ext uri="{FF2B5EF4-FFF2-40B4-BE49-F238E27FC236}">
                  <a16:creationId xmlns="" xmlns:a16="http://schemas.microsoft.com/office/drawing/2014/main" id="{58DBFEC6-C6DC-4B7A-934F-5A79EC32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1" name="Freeform 52">
              <a:extLst>
                <a:ext uri="{FF2B5EF4-FFF2-40B4-BE49-F238E27FC236}">
                  <a16:creationId xmlns="" xmlns:a16="http://schemas.microsoft.com/office/drawing/2014/main" id="{9948D8CB-2DBE-4E48-98EA-DF9E2666A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2" name="Freeform 53">
              <a:extLst>
                <a:ext uri="{FF2B5EF4-FFF2-40B4-BE49-F238E27FC236}">
                  <a16:creationId xmlns="" xmlns:a16="http://schemas.microsoft.com/office/drawing/2014/main" id="{56AB69F6-9F0B-4AB6-BCA8-AA2FD69E9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3" name="Freeform 54">
              <a:extLst>
                <a:ext uri="{FF2B5EF4-FFF2-40B4-BE49-F238E27FC236}">
                  <a16:creationId xmlns="" xmlns:a16="http://schemas.microsoft.com/office/drawing/2014/main" id="{0E7FB426-288D-4B0B-B73B-10CCC0EF4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4" name="Freeform 55">
              <a:extLst>
                <a:ext uri="{FF2B5EF4-FFF2-40B4-BE49-F238E27FC236}">
                  <a16:creationId xmlns="" xmlns:a16="http://schemas.microsoft.com/office/drawing/2014/main" id="{A5C59C6B-46C9-48C9-9F57-2EE738B53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5" name="Freeform 56">
              <a:extLst>
                <a:ext uri="{FF2B5EF4-FFF2-40B4-BE49-F238E27FC236}">
                  <a16:creationId xmlns="" xmlns:a16="http://schemas.microsoft.com/office/drawing/2014/main" id="{7CE85F33-17DC-4273-B06F-D171094449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6" name="Freeform 57">
              <a:extLst>
                <a:ext uri="{FF2B5EF4-FFF2-40B4-BE49-F238E27FC236}">
                  <a16:creationId xmlns="" xmlns:a16="http://schemas.microsoft.com/office/drawing/2014/main" id="{5CD001CF-F2C4-4810-A8D9-679F9F89E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7" name="Freeform 58">
              <a:extLst>
                <a:ext uri="{FF2B5EF4-FFF2-40B4-BE49-F238E27FC236}">
                  <a16:creationId xmlns="" xmlns:a16="http://schemas.microsoft.com/office/drawing/2014/main" id="{69F4BCDD-D153-40D2-8DD1-2509EE0CE4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C414C1E-CCB2-430C-85BC-EAFB2E36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1658938"/>
            <a:ext cx="6808704" cy="47720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dirty="0"/>
              <a:t>NAPRAKÉSZ </a:t>
            </a:r>
            <a:r>
              <a:rPr lang="hu-HU" b="1" dirty="0"/>
              <a:t>VÍRUSIRTÓ</a:t>
            </a:r>
            <a:r>
              <a:rPr lang="hu-HU" dirty="0"/>
              <a:t>, minden eszközre ( + </a:t>
            </a:r>
            <a:r>
              <a:rPr lang="hu-HU" dirty="0" err="1"/>
              <a:t>Malwarebytes</a:t>
            </a:r>
            <a:r>
              <a:rPr lang="hu-HU" dirty="0"/>
              <a:t> + </a:t>
            </a:r>
            <a:r>
              <a:rPr lang="hu-HU" dirty="0" err="1"/>
              <a:t>CCleaner</a:t>
            </a:r>
            <a:r>
              <a:rPr lang="hu-HU" dirty="0"/>
              <a:t> )</a:t>
            </a:r>
          </a:p>
          <a:p>
            <a:pPr>
              <a:lnSpc>
                <a:spcPct val="110000"/>
              </a:lnSpc>
            </a:pPr>
            <a:r>
              <a:rPr lang="hu-HU" dirty="0"/>
              <a:t>Biztonságos </a:t>
            </a:r>
            <a:r>
              <a:rPr lang="hu-HU" b="1" dirty="0"/>
              <a:t>JELSZAVAK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KÉTFAKTOROS ÉS BIO AZONOSÍTÁS</a:t>
            </a:r>
          </a:p>
          <a:p>
            <a:pPr>
              <a:lnSpc>
                <a:spcPct val="110000"/>
              </a:lnSpc>
            </a:pPr>
            <a:r>
              <a:rPr lang="hu-HU" b="1" dirty="0"/>
              <a:t>FRISSÍTETT</a:t>
            </a:r>
            <a:r>
              <a:rPr lang="hu-HU" dirty="0"/>
              <a:t> operációs rendszer és programok (Java, böngésző, Office stb.</a:t>
            </a:r>
          </a:p>
          <a:p>
            <a:pPr>
              <a:lnSpc>
                <a:spcPct val="110000"/>
              </a:lnSpc>
            </a:pPr>
            <a:r>
              <a:rPr lang="hu-HU" b="1" dirty="0"/>
              <a:t>REND</a:t>
            </a:r>
            <a:r>
              <a:rPr lang="hu-HU" dirty="0"/>
              <a:t> az állományainkban (Képek – Család – 2018 – 06-Korfu)</a:t>
            </a:r>
          </a:p>
          <a:p>
            <a:pPr>
              <a:lnSpc>
                <a:spcPct val="110000"/>
              </a:lnSpc>
            </a:pPr>
            <a:r>
              <a:rPr lang="hu-HU" dirty="0"/>
              <a:t>BIZTONSÁGI </a:t>
            </a:r>
            <a:r>
              <a:rPr lang="hu-HU" b="1" dirty="0"/>
              <a:t>MENTÉS</a:t>
            </a:r>
            <a:r>
              <a:rPr lang="hu-HU" dirty="0"/>
              <a:t> – FELHŐ – külső </a:t>
            </a:r>
            <a:r>
              <a:rPr lang="hu-HU" dirty="0" err="1"/>
              <a:t>vinyó</a:t>
            </a:r>
            <a:r>
              <a:rPr lang="hu-HU" dirty="0"/>
              <a:t>, csak a mentés idejére csatlakoztatva! (zsarolóvírusok) – időnként TAKARÍTANI </a:t>
            </a:r>
          </a:p>
        </p:txBody>
      </p:sp>
    </p:spTree>
    <p:extLst>
      <p:ext uri="{BB962C8B-B14F-4D97-AF65-F5344CB8AC3E}">
        <p14:creationId xmlns:p14="http://schemas.microsoft.com/office/powerpoint/2010/main" val="18956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7EF3EAE-9F83-4C65-9644-F61D0C0E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5482"/>
          </a:xfrm>
        </p:spPr>
        <p:txBody>
          <a:bodyPr/>
          <a:lstStyle/>
          <a:p>
            <a:r>
              <a:rPr lang="hu-HU" b="1" dirty="0"/>
              <a:t>Böngésző </a:t>
            </a:r>
            <a:r>
              <a:rPr lang="hu-HU" dirty="0"/>
              <a:t>– </a:t>
            </a:r>
            <a:r>
              <a:rPr lang="hu-HU" cap="none" dirty="0"/>
              <a:t>a biztonságos kapcsolat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57F189E-D1C8-4086-BCF9-7B0C02574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267201"/>
          </a:xfrm>
        </p:spPr>
        <p:txBody>
          <a:bodyPr/>
          <a:lstStyle/>
          <a:p>
            <a:r>
              <a:rPr lang="hu-HU" dirty="0"/>
              <a:t>„Egészséges étkezés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dirty="0"/>
              <a:t>” – kevés kiegészítő, no </a:t>
            </a:r>
            <a:r>
              <a:rPr lang="hu-HU" dirty="0" err="1"/>
              <a:t>flash</a:t>
            </a:r>
            <a:r>
              <a:rPr lang="hu-HU" dirty="0"/>
              <a:t>, </a:t>
            </a:r>
          </a:p>
          <a:p>
            <a:r>
              <a:rPr lang="hu-HU" dirty="0" err="1"/>
              <a:t>Adblock</a:t>
            </a:r>
            <a:r>
              <a:rPr lang="hu-HU" dirty="0"/>
              <a:t> Plus – kikapcsolható, de nagyon hasznos</a:t>
            </a:r>
          </a:p>
          <a:p>
            <a:r>
              <a:rPr lang="hu-HU" dirty="0"/>
              <a:t>Értesítések tiltása – egy hiba – másnap már kamu </a:t>
            </a:r>
            <a:r>
              <a:rPr lang="hu-HU" dirty="0" err="1"/>
              <a:t>T-mobile</a:t>
            </a:r>
            <a:r>
              <a:rPr lang="hu-HU" dirty="0"/>
              <a:t> felmérés – TILTÁS</a:t>
            </a:r>
          </a:p>
          <a:p>
            <a:r>
              <a:rPr lang="hu-HU" dirty="0"/>
              <a:t>Biztonságos https:// kapcsolat – URL és tartalom kapcsolata </a:t>
            </a:r>
          </a:p>
          <a:p>
            <a:r>
              <a:rPr lang="hu-HU" dirty="0"/>
              <a:t>Google, Mozilla: </a:t>
            </a:r>
            <a:r>
              <a:rPr lang="hu-HU" dirty="0" err="1"/>
              <a:t>Safe</a:t>
            </a:r>
            <a:r>
              <a:rPr lang="hu-HU" dirty="0"/>
              <a:t> </a:t>
            </a:r>
            <a:r>
              <a:rPr lang="hu-HU" dirty="0" err="1"/>
              <a:t>Browsing</a:t>
            </a:r>
            <a:r>
              <a:rPr lang="hu-HU" dirty="0"/>
              <a:t> | Microsoft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="" xmlns:a16="http://schemas.microsoft.com/office/drawing/2014/main" id="{C70A4332-ABF8-4A07-AB54-C13DCC40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49" y="5425259"/>
            <a:ext cx="4683183" cy="162844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8EAD041-17B3-418F-82A1-BCC721FC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233" y="5423408"/>
            <a:ext cx="4851642" cy="15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6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A69D2D1-247E-47C1-AFDF-B9ED6E38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3571"/>
          </a:xfrm>
        </p:spPr>
        <p:txBody>
          <a:bodyPr/>
          <a:lstStyle/>
          <a:p>
            <a:r>
              <a:rPr lang="hu-HU" dirty="0"/>
              <a:t>FAKE NEWS, </a:t>
            </a:r>
            <a:r>
              <a:rPr lang="hu-HU" dirty="0" err="1"/>
              <a:t>hoax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36CF91F-54F3-4DA9-A3E3-0FF32075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70756"/>
            <a:ext cx="9905999" cy="4368801"/>
          </a:xfrm>
        </p:spPr>
        <p:txBody>
          <a:bodyPr/>
          <a:lstStyle/>
          <a:p>
            <a:r>
              <a:rPr lang="hu-HU" b="1" dirty="0"/>
              <a:t>Kéregetés</a:t>
            </a:r>
            <a:r>
              <a:rPr lang="hu-HU" dirty="0"/>
              <a:t> - US Katona, szép hölgy, beteg baba – pénz</a:t>
            </a:r>
          </a:p>
          <a:p>
            <a:r>
              <a:rPr lang="hu-HU" b="1" dirty="0"/>
              <a:t>Ijesztgetés</a:t>
            </a:r>
            <a:r>
              <a:rPr lang="hu-HU" dirty="0"/>
              <a:t> – </a:t>
            </a:r>
            <a:r>
              <a:rPr lang="hu-HU" dirty="0" err="1"/>
              <a:t>Momo</a:t>
            </a:r>
            <a:r>
              <a:rPr lang="hu-HU" dirty="0"/>
              <a:t>, kék bálna, világvége, szervkereskedők, gyermekrablók, sorkatonaság</a:t>
            </a:r>
          </a:p>
          <a:p>
            <a:r>
              <a:rPr lang="hu-HU" b="1" dirty="0"/>
              <a:t>Ígérgetés</a:t>
            </a:r>
            <a:r>
              <a:rPr lang="hu-HU" dirty="0"/>
              <a:t> – </a:t>
            </a:r>
            <a:r>
              <a:rPr lang="hu-HU" dirty="0" err="1"/>
              <a:t>Zuckerberg</a:t>
            </a:r>
            <a:r>
              <a:rPr lang="hu-HU" dirty="0"/>
              <a:t>, Bill </a:t>
            </a:r>
            <a:r>
              <a:rPr lang="hu-HU" dirty="0" err="1"/>
              <a:t>Gates</a:t>
            </a:r>
            <a:r>
              <a:rPr lang="hu-HU" dirty="0"/>
              <a:t>, ingyen laptop</a:t>
            </a:r>
          </a:p>
          <a:p>
            <a:r>
              <a:rPr lang="hu-HU" b="1" dirty="0"/>
              <a:t>Halálhírek</a:t>
            </a:r>
            <a:r>
              <a:rPr lang="hu-HU" dirty="0"/>
              <a:t> – Brad </a:t>
            </a:r>
            <a:r>
              <a:rPr lang="hu-HU" dirty="0" err="1"/>
              <a:t>Pitt</a:t>
            </a:r>
            <a:r>
              <a:rPr lang="hu-HU" dirty="0"/>
              <a:t>, </a:t>
            </a:r>
            <a:r>
              <a:rPr lang="hu-HU" dirty="0" err="1"/>
              <a:t>Győzike</a:t>
            </a:r>
            <a:r>
              <a:rPr lang="hu-HU" dirty="0"/>
              <a:t>, Schumacher </a:t>
            </a:r>
          </a:p>
          <a:p>
            <a:r>
              <a:rPr lang="hu-HU" b="1" dirty="0"/>
              <a:t>Kamu</a:t>
            </a:r>
            <a:r>
              <a:rPr lang="hu-HU" dirty="0"/>
              <a:t> - fotók, kamu videók, kamu idézetek</a:t>
            </a:r>
          </a:p>
          <a:p>
            <a:r>
              <a:rPr lang="hu-HU" b="1" dirty="0"/>
              <a:t>Spam</a:t>
            </a:r>
            <a:r>
              <a:rPr lang="hu-HU" dirty="0"/>
              <a:t> – lánclevelek, lájkvadászok, fali</a:t>
            </a:r>
          </a:p>
          <a:p>
            <a:r>
              <a:rPr lang="hu-HU" dirty="0" err="1"/>
              <a:t>Konteó</a:t>
            </a:r>
            <a:r>
              <a:rPr lang="hu-HU" dirty="0"/>
              <a:t> – (</a:t>
            </a:r>
            <a:r>
              <a:rPr lang="hu-HU" dirty="0" err="1"/>
              <a:t>conspiracy</a:t>
            </a:r>
            <a:r>
              <a:rPr lang="hu-HU" dirty="0"/>
              <a:t> </a:t>
            </a:r>
            <a:r>
              <a:rPr lang="hu-HU" dirty="0" err="1"/>
              <a:t>theory</a:t>
            </a:r>
            <a:r>
              <a:rPr lang="hu-HU" dirty="0"/>
              <a:t>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2B23967C-AD3E-4256-BC0E-D7B194DF4F36}"/>
              </a:ext>
            </a:extLst>
          </p:cNvPr>
          <p:cNvSpPr txBox="1"/>
          <p:nvPr/>
        </p:nvSpPr>
        <p:spPr>
          <a:xfrm>
            <a:off x="5904090" y="51973"/>
            <a:ext cx="53622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hu-HU" sz="2400" i="1" dirty="0">
                <a:solidFill>
                  <a:schemeClr val="bg2">
                    <a:lumMod val="75000"/>
                  </a:schemeClr>
                </a:solidFill>
              </a:rPr>
              <a:t>„Az a baj az interneten terjedő idézetekkel, hogy nem tudod róluk megállapítani, </a:t>
            </a:r>
            <a:r>
              <a:rPr lang="hu-HU" sz="2400" i="1" dirty="0" err="1">
                <a:solidFill>
                  <a:schemeClr val="bg2">
                    <a:lumMod val="75000"/>
                  </a:schemeClr>
                </a:solidFill>
              </a:rPr>
              <a:t>valódiak</a:t>
            </a:r>
            <a:r>
              <a:rPr lang="hu-HU" sz="2400" i="1" dirty="0">
                <a:solidFill>
                  <a:schemeClr val="bg2">
                    <a:lumMod val="75000"/>
                  </a:schemeClr>
                </a:solidFill>
              </a:rPr>
              <a:t>-e.”</a:t>
            </a:r>
          </a:p>
          <a:p>
            <a:pPr algn="r" fontAlgn="base"/>
            <a:r>
              <a:rPr lang="hu-HU" sz="2400" i="1" dirty="0">
                <a:solidFill>
                  <a:schemeClr val="bg2">
                    <a:lumMod val="75000"/>
                  </a:schemeClr>
                </a:solidFill>
              </a:rPr>
              <a:t>Petőfi Sándor</a:t>
            </a:r>
          </a:p>
          <a:p>
            <a:endParaRPr lang="hu-HU" dirty="0"/>
          </a:p>
        </p:txBody>
      </p:sp>
      <p:pic>
        <p:nvPicPr>
          <p:cNvPr id="3076" name="Picture 4" descr="KÃ©ptalÃ¡lat a kÃ¶vetkezÅre: âhoaxâ">
            <a:extLst>
              <a:ext uri="{FF2B5EF4-FFF2-40B4-BE49-F238E27FC236}">
                <a16:creationId xmlns="" xmlns:a16="http://schemas.microsoft.com/office/drawing/2014/main" id="{454CEC08-2D9B-4C89-AAEA-F43756DD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989" y="3702756"/>
            <a:ext cx="4011188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74872A0B-8668-4500-9509-EAA581B26C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8B504305-5526-408E-85F7-F0BA7E527C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2">
              <a:extLst>
                <a:ext uri="{FF2B5EF4-FFF2-40B4-BE49-F238E27FC236}">
                  <a16:creationId xmlns="" xmlns:a16="http://schemas.microsoft.com/office/drawing/2014/main" id="{5827CE64-2533-45A6-9A39-7D5052E5C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="" xmlns:a16="http://schemas.microsoft.com/office/drawing/2014/main" id="{AC5130D7-916E-4F74-8632-80195103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9525"/>
            <a:ext cx="4598985" cy="627063"/>
          </a:xfrm>
        </p:spPr>
        <p:txBody>
          <a:bodyPr>
            <a:normAutofit/>
          </a:bodyPr>
          <a:lstStyle/>
          <a:p>
            <a:r>
              <a:rPr lang="hu-HU" b="1" dirty="0"/>
              <a:t>Rés a pajzson</a:t>
            </a:r>
          </a:p>
        </p:txBody>
      </p:sp>
      <p:pic>
        <p:nvPicPr>
          <p:cNvPr id="4098" name="Picture 2" descr="KapcsolÃ³dÃ³ kÃ©p">
            <a:extLst>
              <a:ext uri="{FF2B5EF4-FFF2-40B4-BE49-F238E27FC236}">
                <a16:creationId xmlns="" xmlns:a16="http://schemas.microsoft.com/office/drawing/2014/main" id="{6661C40A-9EF7-4FCF-9D73-8DE4119B4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9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240590EE-5428-41AA-95B2-96FCC1CE6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494DCC55-99C6-45CF-B357-E3848C8093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3" name="Freeform 6">
              <a:extLst>
                <a:ext uri="{FF2B5EF4-FFF2-40B4-BE49-F238E27FC236}">
                  <a16:creationId xmlns="" xmlns:a16="http://schemas.microsoft.com/office/drawing/2014/main" id="{63D64E32-FF0C-4665-B9D8-D1ECAAE5BA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7">
              <a:extLst>
                <a:ext uri="{FF2B5EF4-FFF2-40B4-BE49-F238E27FC236}">
                  <a16:creationId xmlns="" xmlns:a16="http://schemas.microsoft.com/office/drawing/2014/main" id="{3675001D-3840-4589-8190-505A7F52F0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19E34E87-395F-4023-A80E-D1CBAAEBD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6" name="Freeform 9">
              <a:extLst>
                <a:ext uri="{FF2B5EF4-FFF2-40B4-BE49-F238E27FC236}">
                  <a16:creationId xmlns="" xmlns:a16="http://schemas.microsoft.com/office/drawing/2014/main" id="{6FB1B38F-1B92-41C3-AA1D-6D6440FB0D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0">
              <a:extLst>
                <a:ext uri="{FF2B5EF4-FFF2-40B4-BE49-F238E27FC236}">
                  <a16:creationId xmlns="" xmlns:a16="http://schemas.microsoft.com/office/drawing/2014/main" id="{02FBE453-FBD2-4348-8DDA-4A023444E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1">
              <a:extLst>
                <a:ext uri="{FF2B5EF4-FFF2-40B4-BE49-F238E27FC236}">
                  <a16:creationId xmlns="" xmlns:a16="http://schemas.microsoft.com/office/drawing/2014/main" id="{60D719E8-BF78-4F42-B9D1-7F5E02A36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2">
              <a:extLst>
                <a:ext uri="{FF2B5EF4-FFF2-40B4-BE49-F238E27FC236}">
                  <a16:creationId xmlns="" xmlns:a16="http://schemas.microsoft.com/office/drawing/2014/main" id="{5EC70737-9C19-4CF5-84DA-B22A960D53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3">
              <a:extLst>
                <a:ext uri="{FF2B5EF4-FFF2-40B4-BE49-F238E27FC236}">
                  <a16:creationId xmlns="" xmlns:a16="http://schemas.microsoft.com/office/drawing/2014/main" id="{88FD042E-E56E-4360-9620-F811AB9A33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4">
              <a:extLst>
                <a:ext uri="{FF2B5EF4-FFF2-40B4-BE49-F238E27FC236}">
                  <a16:creationId xmlns="" xmlns:a16="http://schemas.microsoft.com/office/drawing/2014/main" id="{18F15D2B-0812-46F6-B0F4-6A6714B54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5">
              <a:extLst>
                <a:ext uri="{FF2B5EF4-FFF2-40B4-BE49-F238E27FC236}">
                  <a16:creationId xmlns="" xmlns:a16="http://schemas.microsoft.com/office/drawing/2014/main" id="{0C2F2A50-98DD-4F92-BDFE-B72E235766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6">
              <a:extLst>
                <a:ext uri="{FF2B5EF4-FFF2-40B4-BE49-F238E27FC236}">
                  <a16:creationId xmlns="" xmlns:a16="http://schemas.microsoft.com/office/drawing/2014/main" id="{473541D9-6DAE-4718-97D4-8952F4E7C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7">
              <a:extLst>
                <a:ext uri="{FF2B5EF4-FFF2-40B4-BE49-F238E27FC236}">
                  <a16:creationId xmlns="" xmlns:a16="http://schemas.microsoft.com/office/drawing/2014/main" id="{3A56C5E9-011C-44D2-AF94-3BF5420433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8">
              <a:extLst>
                <a:ext uri="{FF2B5EF4-FFF2-40B4-BE49-F238E27FC236}">
                  <a16:creationId xmlns="" xmlns:a16="http://schemas.microsoft.com/office/drawing/2014/main" id="{CD279E0E-1CD5-4F41-96A5-3A09707E81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9">
              <a:extLst>
                <a:ext uri="{FF2B5EF4-FFF2-40B4-BE49-F238E27FC236}">
                  <a16:creationId xmlns="" xmlns:a16="http://schemas.microsoft.com/office/drawing/2014/main" id="{F5A6F094-9E54-4985-8738-D2067A4F07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20">
              <a:extLst>
                <a:ext uri="{FF2B5EF4-FFF2-40B4-BE49-F238E27FC236}">
                  <a16:creationId xmlns="" xmlns:a16="http://schemas.microsoft.com/office/drawing/2014/main" id="{99D51F59-FA93-490E-B9CF-97BB63747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1">
              <a:extLst>
                <a:ext uri="{FF2B5EF4-FFF2-40B4-BE49-F238E27FC236}">
                  <a16:creationId xmlns="" xmlns:a16="http://schemas.microsoft.com/office/drawing/2014/main" id="{3CD83DC6-F4A0-4A4D-AAC3-83983F960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2">
              <a:extLst>
                <a:ext uri="{FF2B5EF4-FFF2-40B4-BE49-F238E27FC236}">
                  <a16:creationId xmlns="" xmlns:a16="http://schemas.microsoft.com/office/drawing/2014/main" id="{6E9B4028-C74F-4631-8312-68B30E6E62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3">
              <a:extLst>
                <a:ext uri="{FF2B5EF4-FFF2-40B4-BE49-F238E27FC236}">
                  <a16:creationId xmlns="" xmlns:a16="http://schemas.microsoft.com/office/drawing/2014/main" id="{1E3337C9-1DDE-4E2E-8519-7D2C23C95F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4">
              <a:extLst>
                <a:ext uri="{FF2B5EF4-FFF2-40B4-BE49-F238E27FC236}">
                  <a16:creationId xmlns="" xmlns:a16="http://schemas.microsoft.com/office/drawing/2014/main" id="{754A526E-6EC0-458A-9C4C-008F6749C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5">
              <a:extLst>
                <a:ext uri="{FF2B5EF4-FFF2-40B4-BE49-F238E27FC236}">
                  <a16:creationId xmlns="" xmlns:a16="http://schemas.microsoft.com/office/drawing/2014/main" id="{6A3DA723-7448-48CF-8BD2-FED2D4FED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6">
              <a:extLst>
                <a:ext uri="{FF2B5EF4-FFF2-40B4-BE49-F238E27FC236}">
                  <a16:creationId xmlns="" xmlns:a16="http://schemas.microsoft.com/office/drawing/2014/main" id="{9B506EC1-D8A8-4532-B78B-A236567EE0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7">
              <a:extLst>
                <a:ext uri="{FF2B5EF4-FFF2-40B4-BE49-F238E27FC236}">
                  <a16:creationId xmlns="" xmlns:a16="http://schemas.microsoft.com/office/drawing/2014/main" id="{AA9DFB36-74F4-4977-ABC5-3257EDA331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8">
              <a:extLst>
                <a:ext uri="{FF2B5EF4-FFF2-40B4-BE49-F238E27FC236}">
                  <a16:creationId xmlns="" xmlns:a16="http://schemas.microsoft.com/office/drawing/2014/main" id="{966A7FBA-BB79-4AF0-90C2-5F2BC9F2D1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9">
              <a:extLst>
                <a:ext uri="{FF2B5EF4-FFF2-40B4-BE49-F238E27FC236}">
                  <a16:creationId xmlns="" xmlns:a16="http://schemas.microsoft.com/office/drawing/2014/main" id="{23BB8A47-FF1B-44E5-8D93-7ADF37F1D7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0">
              <a:extLst>
                <a:ext uri="{FF2B5EF4-FFF2-40B4-BE49-F238E27FC236}">
                  <a16:creationId xmlns="" xmlns:a16="http://schemas.microsoft.com/office/drawing/2014/main" id="{E463E1B7-7BED-4425-95B7-F6F75F8733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1">
              <a:extLst>
                <a:ext uri="{FF2B5EF4-FFF2-40B4-BE49-F238E27FC236}">
                  <a16:creationId xmlns="" xmlns:a16="http://schemas.microsoft.com/office/drawing/2014/main" id="{749D0675-4397-4610-9807-2F7C1CC942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2">
              <a:extLst>
                <a:ext uri="{FF2B5EF4-FFF2-40B4-BE49-F238E27FC236}">
                  <a16:creationId xmlns="" xmlns:a16="http://schemas.microsoft.com/office/drawing/2014/main" id="{DE7617CF-8919-43C3-9557-08D67C7DAF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3DB68720-7E37-4930-9900-8632140D62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1" name="Freeform 34">
              <a:extLst>
                <a:ext uri="{FF2B5EF4-FFF2-40B4-BE49-F238E27FC236}">
                  <a16:creationId xmlns="" xmlns:a16="http://schemas.microsoft.com/office/drawing/2014/main" id="{202F13DF-5B76-468E-A95E-80780788BD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5">
              <a:extLst>
                <a:ext uri="{FF2B5EF4-FFF2-40B4-BE49-F238E27FC236}">
                  <a16:creationId xmlns="" xmlns:a16="http://schemas.microsoft.com/office/drawing/2014/main" id="{219143C2-6062-4C2C-9563-6534108E35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6">
              <a:extLst>
                <a:ext uri="{FF2B5EF4-FFF2-40B4-BE49-F238E27FC236}">
                  <a16:creationId xmlns="" xmlns:a16="http://schemas.microsoft.com/office/drawing/2014/main" id="{38413A0C-26DB-479B-B747-1D81361007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7">
              <a:extLst>
                <a:ext uri="{FF2B5EF4-FFF2-40B4-BE49-F238E27FC236}">
                  <a16:creationId xmlns="" xmlns:a16="http://schemas.microsoft.com/office/drawing/2014/main" id="{CB526B5F-4FAA-4B4C-8AF8-B98EC74A3D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8">
              <a:extLst>
                <a:ext uri="{FF2B5EF4-FFF2-40B4-BE49-F238E27FC236}">
                  <a16:creationId xmlns="" xmlns:a16="http://schemas.microsoft.com/office/drawing/2014/main" id="{54FFF88E-6D69-4AE9-8378-D16419155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9">
              <a:extLst>
                <a:ext uri="{FF2B5EF4-FFF2-40B4-BE49-F238E27FC236}">
                  <a16:creationId xmlns="" xmlns:a16="http://schemas.microsoft.com/office/drawing/2014/main" id="{8008115A-CE00-4E36-BAF1-B511F21E8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40">
              <a:extLst>
                <a:ext uri="{FF2B5EF4-FFF2-40B4-BE49-F238E27FC236}">
                  <a16:creationId xmlns="" xmlns:a16="http://schemas.microsoft.com/office/drawing/2014/main" id="{2935DB29-6F85-47D8-863C-11386389DB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1">
              <a:extLst>
                <a:ext uri="{FF2B5EF4-FFF2-40B4-BE49-F238E27FC236}">
                  <a16:creationId xmlns="" xmlns:a16="http://schemas.microsoft.com/office/drawing/2014/main" id="{4FB8E51B-1AC1-4671-B181-473C29BECD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2">
              <a:extLst>
                <a:ext uri="{FF2B5EF4-FFF2-40B4-BE49-F238E27FC236}">
                  <a16:creationId xmlns="" xmlns:a16="http://schemas.microsoft.com/office/drawing/2014/main" id="{91E6AE4F-959F-4ED7-A199-8C0307E40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3">
              <a:extLst>
                <a:ext uri="{FF2B5EF4-FFF2-40B4-BE49-F238E27FC236}">
                  <a16:creationId xmlns="" xmlns:a16="http://schemas.microsoft.com/office/drawing/2014/main" id="{A0445E55-0009-44A5-AA6A-350D9D48A2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4">
              <a:extLst>
                <a:ext uri="{FF2B5EF4-FFF2-40B4-BE49-F238E27FC236}">
                  <a16:creationId xmlns="" xmlns:a16="http://schemas.microsoft.com/office/drawing/2014/main" id="{B5291C75-4ECA-4829-B824-5725C32905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6793376D-3E7C-4F04-8BC8-EC4820622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3" name="Freeform 46">
              <a:extLst>
                <a:ext uri="{FF2B5EF4-FFF2-40B4-BE49-F238E27FC236}">
                  <a16:creationId xmlns="" xmlns:a16="http://schemas.microsoft.com/office/drawing/2014/main" id="{3596510A-5528-445D-AFEA-6E3F89BA8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47">
              <a:extLst>
                <a:ext uri="{FF2B5EF4-FFF2-40B4-BE49-F238E27FC236}">
                  <a16:creationId xmlns="" xmlns:a16="http://schemas.microsoft.com/office/drawing/2014/main" id="{E1B69479-D8C9-4E2E-A931-4D49C4FD76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8">
              <a:extLst>
                <a:ext uri="{FF2B5EF4-FFF2-40B4-BE49-F238E27FC236}">
                  <a16:creationId xmlns="" xmlns:a16="http://schemas.microsoft.com/office/drawing/2014/main" id="{0A759A2E-A8B1-44C8-B3F9-A16714C895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9">
              <a:extLst>
                <a:ext uri="{FF2B5EF4-FFF2-40B4-BE49-F238E27FC236}">
                  <a16:creationId xmlns="" xmlns:a16="http://schemas.microsoft.com/office/drawing/2014/main" id="{6C2B3B3C-1DC9-4352-BB73-801976C8F5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50">
              <a:extLst>
                <a:ext uri="{FF2B5EF4-FFF2-40B4-BE49-F238E27FC236}">
                  <a16:creationId xmlns="" xmlns:a16="http://schemas.microsoft.com/office/drawing/2014/main" id="{EE22E3A8-5789-4189-9AC7-98D6826B03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1">
              <a:extLst>
                <a:ext uri="{FF2B5EF4-FFF2-40B4-BE49-F238E27FC236}">
                  <a16:creationId xmlns="" xmlns:a16="http://schemas.microsoft.com/office/drawing/2014/main" id="{9AC0FC74-D003-4D0D-9CAF-F6A03739E2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2">
              <a:extLst>
                <a:ext uri="{FF2B5EF4-FFF2-40B4-BE49-F238E27FC236}">
                  <a16:creationId xmlns="" xmlns:a16="http://schemas.microsoft.com/office/drawing/2014/main" id="{126C2057-02E1-4348-ABEB-EAC063A17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3">
              <a:extLst>
                <a:ext uri="{FF2B5EF4-FFF2-40B4-BE49-F238E27FC236}">
                  <a16:creationId xmlns="" xmlns:a16="http://schemas.microsoft.com/office/drawing/2014/main" id="{5150586D-D743-4392-844F-F2AFCCE64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4">
              <a:extLst>
                <a:ext uri="{FF2B5EF4-FFF2-40B4-BE49-F238E27FC236}">
                  <a16:creationId xmlns="" xmlns:a16="http://schemas.microsoft.com/office/drawing/2014/main" id="{9E5B157A-534E-4879-8013-D02864E76F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5">
              <a:extLst>
                <a:ext uri="{FF2B5EF4-FFF2-40B4-BE49-F238E27FC236}">
                  <a16:creationId xmlns="" xmlns:a16="http://schemas.microsoft.com/office/drawing/2014/main" id="{CEE2DD73-7E8C-4F26-8E93-8C32D11B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6">
              <a:extLst>
                <a:ext uri="{FF2B5EF4-FFF2-40B4-BE49-F238E27FC236}">
                  <a16:creationId xmlns="" xmlns:a16="http://schemas.microsoft.com/office/drawing/2014/main" id="{908CAC5F-DD8E-4A58-BD4C-6D8D29FA49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7">
              <a:extLst>
                <a:ext uri="{FF2B5EF4-FFF2-40B4-BE49-F238E27FC236}">
                  <a16:creationId xmlns="" xmlns:a16="http://schemas.microsoft.com/office/drawing/2014/main" id="{20F130CF-281E-408C-9884-5F8B22CA1D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8">
              <a:extLst>
                <a:ext uri="{FF2B5EF4-FFF2-40B4-BE49-F238E27FC236}">
                  <a16:creationId xmlns="" xmlns:a16="http://schemas.microsoft.com/office/drawing/2014/main" id="{3BC78068-9115-4D5D-9B2B-6F9BD9C296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CD4D8CD7-FAD8-4D5F-B8CC-198CC98F7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450" y="646114"/>
            <a:ext cx="5786437" cy="619283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dirty="0"/>
              <a:t>Minél hamarabb el kell kezdeni az internetes biztonságra nevelést</a:t>
            </a:r>
          </a:p>
          <a:p>
            <a:pPr>
              <a:lnSpc>
                <a:spcPct val="110000"/>
              </a:lnSpc>
            </a:pPr>
            <a:r>
              <a:rPr lang="hu-HU" dirty="0"/>
              <a:t>Minél kevesebb infó a közösségi médiában</a:t>
            </a:r>
          </a:p>
          <a:p>
            <a:pPr>
              <a:lnSpc>
                <a:spcPct val="110000"/>
              </a:lnSpc>
            </a:pPr>
            <a:r>
              <a:rPr lang="hu-HU" dirty="0"/>
              <a:t>Mi volt ma a suliban? </a:t>
            </a:r>
            <a:r>
              <a:rPr lang="hu-HU" dirty="0">
                <a:sym typeface="Wingdings" panose="05000000000000000000" pitchFamily="2" charset="2"/>
              </a:rPr>
              <a:t> Mi volt ma a </a:t>
            </a:r>
            <a:r>
              <a:rPr lang="hu-HU" dirty="0" err="1">
                <a:sym typeface="Wingdings" panose="05000000000000000000" pitchFamily="2" charset="2"/>
              </a:rPr>
              <a:t>face</a:t>
            </a:r>
            <a:r>
              <a:rPr lang="hu-HU" dirty="0">
                <a:sym typeface="Wingdings" panose="05000000000000000000" pitchFamily="2" charset="2"/>
              </a:rPr>
              <a:t>-en, instán?</a:t>
            </a:r>
            <a:endParaRPr lang="hu-HU" dirty="0"/>
          </a:p>
          <a:p>
            <a:pPr>
              <a:lnSpc>
                <a:spcPct val="110000"/>
              </a:lnSpc>
            </a:pPr>
            <a:r>
              <a:rPr lang="hu-HU" dirty="0"/>
              <a:t>Gyerekek: túlzott önbizalom, hamis biztonságérzet – rossz és lemaradt oktatás</a:t>
            </a:r>
          </a:p>
          <a:p>
            <a:pPr>
              <a:lnSpc>
                <a:spcPct val="110000"/>
              </a:lnSpc>
            </a:pPr>
            <a:r>
              <a:rPr lang="hu-HU" dirty="0"/>
              <a:t>Gyermekfelügyeleti rendszerek (</a:t>
            </a:r>
            <a:r>
              <a:rPr lang="hu-HU" dirty="0" err="1"/>
              <a:t>max</a:t>
            </a:r>
            <a:r>
              <a:rPr lang="hu-HU" dirty="0"/>
              <a:t> 8-10 éves korig) </a:t>
            </a:r>
            <a:r>
              <a:rPr lang="hu-HU" dirty="0">
                <a:sym typeface="Wingdings" panose="05000000000000000000" pitchFamily="2" charset="2"/>
              </a:rPr>
              <a:t> </a:t>
            </a:r>
            <a:r>
              <a:rPr lang="hu-HU" b="1" dirty="0">
                <a:solidFill>
                  <a:schemeClr val="tx2"/>
                </a:solidFill>
                <a:sym typeface="Wingdings" panose="05000000000000000000" pitchFamily="2" charset="2"/>
              </a:rPr>
              <a:t>BIZALOM</a:t>
            </a:r>
            <a:endParaRPr lang="hu-HU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hu-HU" dirty="0"/>
              <a:t>Ha a gyerek hibázik (okostelefon, vírus, kommunikáció </a:t>
            </a:r>
            <a:r>
              <a:rPr lang="hu-HU" dirty="0" err="1"/>
              <a:t>stb</a:t>
            </a:r>
            <a:r>
              <a:rPr lang="hu-HU" dirty="0"/>
              <a:t>) – nyugodtan el merje mondani, MEG KELL BESZÉLNI </a:t>
            </a:r>
            <a:r>
              <a:rPr lang="hu-HU" dirty="0">
                <a:sym typeface="Wingdings" panose="05000000000000000000" pitchFamily="2" charset="2"/>
              </a:rPr>
              <a:t> MEGOLDÁS KELL!</a:t>
            </a:r>
          </a:p>
          <a:p>
            <a:pPr>
              <a:lnSpc>
                <a:spcPct val="110000"/>
              </a:lnSpc>
            </a:pPr>
            <a:r>
              <a:rPr lang="hu-HU" b="1" dirty="0">
                <a:solidFill>
                  <a:schemeClr val="tx2"/>
                </a:solidFill>
              </a:rPr>
              <a:t>A saját tudásod a hatékony védelem</a:t>
            </a:r>
            <a:endParaRPr lang="hu-HU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851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9AE4726C-1831-4FE3-9A11-227F0DC2F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651D7F7-8C54-448E-A268-1CBFAD87D4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E3B56E94-40E1-489A-98B2-A3238D66A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="" xmlns:a16="http://schemas.microsoft.com/office/drawing/2014/main" id="{3EA766F0-B708-4680-A516-A48D7C7D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142876"/>
            <a:ext cx="6050713" cy="769937"/>
          </a:xfrm>
        </p:spPr>
        <p:txBody>
          <a:bodyPr>
            <a:normAutofit/>
          </a:bodyPr>
          <a:lstStyle/>
          <a:p>
            <a:r>
              <a:rPr lang="hu-HU" b="1" dirty="0"/>
              <a:t>Közösségi média</a:t>
            </a:r>
          </a:p>
        </p:txBody>
      </p:sp>
      <p:pic>
        <p:nvPicPr>
          <p:cNvPr id="5122" name="Picture 2" descr="KapcsolÃ³dÃ³ kÃ©p">
            <a:extLst>
              <a:ext uri="{FF2B5EF4-FFF2-40B4-BE49-F238E27FC236}">
                <a16:creationId xmlns="" xmlns:a16="http://schemas.microsoft.com/office/drawing/2014/main" id="{D10032DB-9EE0-43F6-A55B-5EEE3CF4F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r="34002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E916825F-759B-4F1A-BA80-AF7137691E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0AF64541-DE3B-4DBB-84E1-907956469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9175DCC0-514A-4CA1-AD9A-1BB0FFF1B4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10371924-94D9-48AF-9D5B-6471775BE8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7C964FF9-A41A-438C-A22B-62690C98F1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61716CD6-1875-4567-B3E2-364CD0960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31A293D3-7189-453D-AB91-1291AAFF3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87CB4EFE-58B3-4326-9CFB-A2AFADDFA5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249CF4D3-B5A3-4287-BC9D-E9BB8FA6EB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4D2515F2-4D11-41AF-A6B1-7D084BEA9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331BCBF4-0DC2-426E-84B3-AE38E403C9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EC8AF156-0BE9-437D-A83B-87364146D0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AC8CB256-3F62-4406-88F5-CE2421FF25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F3E812EB-415E-4B60-B0FB-65386882CE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EB4C95D7-8E6D-45EC-8CA1-9123D718E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83F62FD2-2F62-4495-997C-8BD7F95AB8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B7DFE0F9-22A3-4846-8D4E-0D193BD32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244DAF25-7415-491A-9FF6-E04BC2DC2E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7ACA3646-863C-4D00-A58A-62C7FE71CE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0EA18B38-BD42-45ED-8458-FB205DBC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45302917-5DBE-4CF2-B52F-478F93FDD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8E61E6FD-D40E-479C-ABE9-2B69AE20D8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2F4DEB4F-F824-48D7-AF9B-B5D905DCD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F76CFA02-6090-4464-B573-BCA350C901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51BE8BEC-76C7-41FE-AB76-35194C2442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710F61D4-3B34-45A9-B9B7-CE0373AB4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451F080F-4CFB-4626-87CA-BB4CACA1C6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667BBD71-2295-4A66-B76C-F82175C2B0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B6644DE8-5BD1-4D5F-B245-0D3A21BCE1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4DE8FD0-E681-4D9C-85C2-BEA4C2B3A0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D46033BD-1026-4388-B926-9D11E1D7C4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1FA74D4C-2E28-42C5-A7FA-3C7D6BD8B7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FADF7B3F-903C-456C-983E-C9868DDAB9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033F8698-1549-44AD-8DAD-0055D7B807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F1BDD4B6-46FD-4048-ADF1-32EADD9E5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E7F387A7-B3BF-4B1A-BFCA-2D21AD3DF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7A1B6BC8-EA82-459D-A0E0-4EBE394E71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8B94E190-DDC2-4545-906F-A1699BD73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D9807239-A5BA-4BB3-9194-BCE3B2F21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04D300FD-DC53-4375-8981-09EA63BCF1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1DF83FFD-4C16-41FD-928F-6E88AFC45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A5B4BC2F-B667-462B-99D8-0C433124AB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0CBD9EFB-AC61-4674-B75A-56449003CC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1AD4BBB0-F6A7-451F-BE09-DF619F38E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A258B285-AE5E-473A-AA72-3C95E1D833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7BEEDDE5-CB8A-4DF9-858F-4D9462D955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DA1C731B-9B66-4D65-BF47-04B118107B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58DBFEC6-C6DC-4B7A-934F-5A79EC328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9948D8CB-2DBE-4E48-98EA-DF9E2666A2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56AB69F6-9F0B-4AB6-BCA8-AA2FD69E99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0E7FB426-288D-4B0B-B73B-10CCC0EF4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A5C59C6B-46C9-48C9-9F57-2EE738B531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7CE85F33-17DC-4273-B06F-D171094449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5CD001CF-F2C4-4810-A8D9-679F9F89E5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69F4BCDD-D153-40D2-8DD1-2509EE0CE4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BE1E71E-07DA-4A9B-BCAF-676CB386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903288"/>
            <a:ext cx="6984917" cy="57070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u-HU" sz="2800" dirty="0"/>
              <a:t>Facebook </a:t>
            </a:r>
            <a:r>
              <a:rPr lang="hu-HU" sz="2800" dirty="0">
                <a:sym typeface="Wingdings" panose="05000000000000000000" pitchFamily="2" charset="2"/>
              </a:rPr>
              <a:t> INSTAGRAM</a:t>
            </a:r>
            <a:endParaRPr lang="hu-HU" sz="2800" dirty="0"/>
          </a:p>
          <a:p>
            <a:pPr>
              <a:lnSpc>
                <a:spcPct val="110000"/>
              </a:lnSpc>
            </a:pPr>
            <a:r>
              <a:rPr lang="hu-HU" sz="2800" dirty="0"/>
              <a:t>A gyerekek ügyesek </a:t>
            </a:r>
            <a:r>
              <a:rPr lang="hu-HU" sz="2800" dirty="0">
                <a:sym typeface="Wingdings" panose="05000000000000000000" pitchFamily="2" charset="2"/>
              </a:rPr>
              <a:t> SZABÁLYOK:</a:t>
            </a:r>
            <a:r>
              <a:rPr lang="hu-HU" sz="2800" dirty="0"/>
              <a:t> idegent nem jelölünk, képet-infót nem küldünk, lakásról, nyaralásról nem küldünk infót előre, kamu profilra nem reagálunk</a:t>
            </a:r>
          </a:p>
          <a:p>
            <a:pPr>
              <a:lnSpc>
                <a:spcPct val="110000"/>
              </a:lnSpc>
            </a:pPr>
            <a:r>
              <a:rPr lang="hu-HU" sz="2800" dirty="0"/>
              <a:t>Valahogy ellenőrizni kell(</a:t>
            </a:r>
            <a:r>
              <a:rPr lang="hu-HU" sz="2800" dirty="0" err="1"/>
              <a:t>ene</a:t>
            </a:r>
            <a:r>
              <a:rPr lang="hu-HU" sz="2800" dirty="0"/>
              <a:t>) a kapcsolatokat </a:t>
            </a:r>
            <a:r>
              <a:rPr lang="hu-HU" sz="2800" dirty="0">
                <a:sym typeface="Wingdings" panose="05000000000000000000" pitchFamily="2" charset="2"/>
              </a:rPr>
              <a:t></a:t>
            </a:r>
            <a:r>
              <a:rPr lang="hu-HU" sz="2800" dirty="0"/>
              <a:t> kölcsönös bizalom, magánélet joga </a:t>
            </a:r>
            <a:r>
              <a:rPr lang="hu-HU" sz="2800" dirty="0">
                <a:sym typeface="Wingdings" panose="05000000000000000000" pitchFamily="2" charset="2"/>
              </a:rPr>
              <a:t> okosan, szeretettel</a:t>
            </a:r>
            <a:endParaRPr lang="hu-HU" sz="2800" dirty="0"/>
          </a:p>
          <a:p>
            <a:pPr>
              <a:lnSpc>
                <a:spcPct val="110000"/>
              </a:lnSpc>
            </a:pPr>
            <a:r>
              <a:rPr lang="hu-HU" sz="2800" dirty="0"/>
              <a:t>A tiltás kontraproduktív – elveszik a kapcsolat, nem beszélünk</a:t>
            </a:r>
          </a:p>
          <a:p>
            <a:pPr>
              <a:lnSpc>
                <a:spcPct val="110000"/>
              </a:lnSpc>
            </a:pPr>
            <a:r>
              <a:rPr lang="hu-HU" sz="2800" dirty="0">
                <a:sym typeface="Wingdings" panose="05000000000000000000" pitchFamily="2" charset="2"/>
              </a:rPr>
              <a:t>ZAKLATÁS – nehéz felismerni, bizalmi kapcsolat kell. </a:t>
            </a:r>
            <a:r>
              <a:rPr lang="hu-HU" dirty="0">
                <a:sym typeface="Wingdings" panose="05000000000000000000" pitchFamily="2" charset="2"/>
              </a:rPr>
              <a:t>18% már volt, 41% az ismerősök között, 38% nem árulta el,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370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594</Words>
  <Application>Microsoft Office PowerPoint</Application>
  <PresentationFormat>Egyéni</PresentationFormat>
  <Paragraphs>63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Áramkör</vt:lpstr>
      <vt:lpstr>Digitális család</vt:lpstr>
      <vt:lpstr>Digitális világ</vt:lpstr>
      <vt:lpstr>ÚJ MASLOW PIRAMIS</vt:lpstr>
      <vt:lpstr>Értékrend – mi tanítjuk a gyerekeinknek</vt:lpstr>
      <vt:lpstr>Biztonsági lista – INFORMATIKAI HIGIÉNIA</vt:lpstr>
      <vt:lpstr>Böngésző – a biztonságos kapcsolat</vt:lpstr>
      <vt:lpstr>FAKE NEWS, hoax</vt:lpstr>
      <vt:lpstr>Rés a pajzson</vt:lpstr>
      <vt:lpstr>Közösségi média</vt:lpstr>
      <vt:lpstr>Hasznos címek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család</dc:title>
  <dc:creator>Tibor Csathó</dc:creator>
  <cp:lastModifiedBy>Ónodi Zsuzsa</cp:lastModifiedBy>
  <cp:revision>1</cp:revision>
  <dcterms:created xsi:type="dcterms:W3CDTF">2018-10-17T12:42:54Z</dcterms:created>
  <dcterms:modified xsi:type="dcterms:W3CDTF">2019-02-04T16:07:50Z</dcterms:modified>
</cp:coreProperties>
</file>